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7" r:id="rId5"/>
    <p:sldId id="268" r:id="rId6"/>
    <p:sldId id="279" r:id="rId7"/>
    <p:sldId id="280" r:id="rId8"/>
    <p:sldId id="284" r:id="rId9"/>
    <p:sldId id="281" r:id="rId10"/>
    <p:sldId id="278" r:id="rId11"/>
    <p:sldId id="293" r:id="rId12"/>
    <p:sldId id="277" r:id="rId13"/>
    <p:sldId id="292" r:id="rId14"/>
    <p:sldId id="286" r:id="rId15"/>
    <p:sldId id="289" r:id="rId16"/>
    <p:sldId id="291" r:id="rId17"/>
    <p:sldId id="294" r:id="rId18"/>
    <p:sldId id="290" r:id="rId19"/>
    <p:sldId id="295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F15DC-E876-40F1-B3B4-B1C1BA24CC81}" v="25" dt="2019-11-12T08:22:04.442"/>
    <p1510:client id="{88BA3F32-7511-4186-868D-E8F44A5C270E}" v="144" dt="2020-11-05T12:36:08.761"/>
    <p1510:client id="{91BCF4A7-0606-4F3A-9697-6017C3F79C3C}" v="36" dt="2019-11-11T09:54:12.484"/>
    <p1510:client id="{C18304D8-BE71-422D-8ED5-3332EC0F719A}" v="26" dt="2020-11-09T09:08:44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S::m.huizer@helicon.nl::6bc960c0-5d73-417d-ac74-793b77e58855" providerId="AD" clId="Web-{C18304D8-BE71-422D-8ED5-3332EC0F719A}"/>
    <pc:docChg chg="modSld">
      <pc:chgData name="Machiel Huizer" userId="S::m.huizer@helicon.nl::6bc960c0-5d73-417d-ac74-793b77e58855" providerId="AD" clId="Web-{C18304D8-BE71-422D-8ED5-3332EC0F719A}" dt="2020-11-09T09:08:42.847" v="24" actId="20577"/>
      <pc:docMkLst>
        <pc:docMk/>
      </pc:docMkLst>
      <pc:sldChg chg="modSp">
        <pc:chgData name="Machiel Huizer" userId="S::m.huizer@helicon.nl::6bc960c0-5d73-417d-ac74-793b77e58855" providerId="AD" clId="Web-{C18304D8-BE71-422D-8ED5-3332EC0F719A}" dt="2020-11-09T09:08:42.847" v="23" actId="20577"/>
        <pc:sldMkLst>
          <pc:docMk/>
          <pc:sldMk cId="1330586174" sldId="294"/>
        </pc:sldMkLst>
        <pc:spChg chg="mod">
          <ac:chgData name="Machiel Huizer" userId="S::m.huizer@helicon.nl::6bc960c0-5d73-417d-ac74-793b77e58855" providerId="AD" clId="Web-{C18304D8-BE71-422D-8ED5-3332EC0F719A}" dt="2020-11-09T09:08:42.847" v="23" actId="20577"/>
          <ac:spMkLst>
            <pc:docMk/>
            <pc:sldMk cId="1330586174" sldId="294"/>
            <ac:spMk id="6" creationId="{1C4BAA12-D963-49DD-BC72-A96D7987C5E1}"/>
          </ac:spMkLst>
        </pc:spChg>
      </pc:sldChg>
    </pc:docChg>
  </pc:docChgLst>
  <pc:docChgLst>
    <pc:chgData name="Marieke Drabbe" userId="b9b1a049-6b87-453c-9d4e-1b3ea0ffd634" providerId="ADAL" clId="{098DFB49-9F86-4459-8A82-C16A327F6EA9}"/>
    <pc:docChg chg="undo custSel mod addSld delSld modSld sldOrd">
      <pc:chgData name="Marieke Drabbe" userId="b9b1a049-6b87-453c-9d4e-1b3ea0ffd634" providerId="ADAL" clId="{098DFB49-9F86-4459-8A82-C16A327F6EA9}" dt="2019-11-11T09:54:45.810" v="1558" actId="313"/>
      <pc:docMkLst>
        <pc:docMk/>
      </pc:docMkLst>
      <pc:sldChg chg="modSp">
        <pc:chgData name="Marieke Drabbe" userId="b9b1a049-6b87-453c-9d4e-1b3ea0ffd634" providerId="ADAL" clId="{098DFB49-9F86-4459-8A82-C16A327F6EA9}" dt="2019-11-11T08:53:16.654" v="16" actId="20577"/>
        <pc:sldMkLst>
          <pc:docMk/>
          <pc:sldMk cId="1308887269" sldId="267"/>
        </pc:sldMkLst>
        <pc:spChg chg="mod">
          <ac:chgData name="Marieke Drabbe" userId="b9b1a049-6b87-453c-9d4e-1b3ea0ffd634" providerId="ADAL" clId="{098DFB49-9F86-4459-8A82-C16A327F6EA9}" dt="2019-11-11T08:53:13.697" v="14" actId="20577"/>
          <ac:spMkLst>
            <pc:docMk/>
            <pc:sldMk cId="1308887269" sldId="267"/>
            <ac:spMk id="2" creationId="{00000000-0000-0000-0000-000000000000}"/>
          </ac:spMkLst>
        </pc:spChg>
        <pc:spChg chg="mod">
          <ac:chgData name="Marieke Drabbe" userId="b9b1a049-6b87-453c-9d4e-1b3ea0ffd634" providerId="ADAL" clId="{098DFB49-9F86-4459-8A82-C16A327F6EA9}" dt="2019-11-11T08:53:16.654" v="16" actId="20577"/>
          <ac:spMkLst>
            <pc:docMk/>
            <pc:sldMk cId="1308887269" sldId="267"/>
            <ac:spMk id="3" creationId="{00000000-0000-0000-0000-000000000000}"/>
          </ac:spMkLst>
        </pc:spChg>
      </pc:sldChg>
      <pc:sldChg chg="addSp modSp">
        <pc:chgData name="Marieke Drabbe" userId="b9b1a049-6b87-453c-9d4e-1b3ea0ffd634" providerId="ADAL" clId="{098DFB49-9F86-4459-8A82-C16A327F6EA9}" dt="2019-11-11T09:54:12.484" v="1557" actId="1076"/>
        <pc:sldMkLst>
          <pc:docMk/>
          <pc:sldMk cId="1937077332" sldId="268"/>
        </pc:sldMkLst>
        <pc:spChg chg="mod">
          <ac:chgData name="Marieke Drabbe" userId="b9b1a049-6b87-453c-9d4e-1b3ea0ffd634" providerId="ADAL" clId="{098DFB49-9F86-4459-8A82-C16A327F6EA9}" dt="2019-11-11T09:40:17.567" v="1377" actId="20577"/>
          <ac:spMkLst>
            <pc:docMk/>
            <pc:sldMk cId="1937077332" sldId="268"/>
            <ac:spMk id="3" creationId="{00000000-0000-0000-0000-000000000000}"/>
          </ac:spMkLst>
        </pc:spChg>
        <pc:picChg chg="add mod">
          <ac:chgData name="Marieke Drabbe" userId="b9b1a049-6b87-453c-9d4e-1b3ea0ffd634" providerId="ADAL" clId="{098DFB49-9F86-4459-8A82-C16A327F6EA9}" dt="2019-11-11T09:54:12.484" v="1557" actId="1076"/>
          <ac:picMkLst>
            <pc:docMk/>
            <pc:sldMk cId="1937077332" sldId="268"/>
            <ac:picMk id="3074" creationId="{57398C81-7A2F-477F-A4DF-7BB1328BB7AF}"/>
          </ac:picMkLst>
        </pc:picChg>
      </pc:sldChg>
      <pc:sldChg chg="delSp del">
        <pc:chgData name="Marieke Drabbe" userId="b9b1a049-6b87-453c-9d4e-1b3ea0ffd634" providerId="ADAL" clId="{098DFB49-9F86-4459-8A82-C16A327F6EA9}" dt="2019-11-11T09:30:42.217" v="1333" actId="47"/>
        <pc:sldMkLst>
          <pc:docMk/>
          <pc:sldMk cId="3125104918" sldId="270"/>
        </pc:sldMkLst>
        <pc:picChg chg="del">
          <ac:chgData name="Marieke Drabbe" userId="b9b1a049-6b87-453c-9d4e-1b3ea0ffd634" providerId="ADAL" clId="{098DFB49-9F86-4459-8A82-C16A327F6EA9}" dt="2019-11-11T09:30:38.669" v="1332" actId="478"/>
          <ac:picMkLst>
            <pc:docMk/>
            <pc:sldMk cId="3125104918" sldId="270"/>
            <ac:picMk id="1026" creationId="{CCCD31E6-4C8F-455A-90E2-A17F50189531}"/>
          </ac:picMkLst>
        </pc:picChg>
      </pc:sldChg>
      <pc:sldChg chg="addSp delSp modSp mod setBg">
        <pc:chgData name="Marieke Drabbe" userId="b9b1a049-6b87-453c-9d4e-1b3ea0ffd634" providerId="ADAL" clId="{098DFB49-9F86-4459-8A82-C16A327F6EA9}" dt="2019-11-11T09:51:56.706" v="1483" actId="14100"/>
        <pc:sldMkLst>
          <pc:docMk/>
          <pc:sldMk cId="2178387655" sldId="279"/>
        </pc:sldMkLst>
        <pc:spChg chg="mod">
          <ac:chgData name="Marieke Drabbe" userId="b9b1a049-6b87-453c-9d4e-1b3ea0ffd634" providerId="ADAL" clId="{098DFB49-9F86-4459-8A82-C16A327F6EA9}" dt="2019-11-11T09:00:40.841" v="462" actId="26606"/>
          <ac:spMkLst>
            <pc:docMk/>
            <pc:sldMk cId="2178387655" sldId="279"/>
            <ac:spMk id="2" creationId="{00000000-0000-0000-0000-000000000000}"/>
          </ac:spMkLst>
        </pc:spChg>
        <pc:spChg chg="mod">
          <ac:chgData name="Marieke Drabbe" userId="b9b1a049-6b87-453c-9d4e-1b3ea0ffd634" providerId="ADAL" clId="{098DFB49-9F86-4459-8A82-C16A327F6EA9}" dt="2019-11-11T09:51:56.706" v="1483" actId="14100"/>
          <ac:spMkLst>
            <pc:docMk/>
            <pc:sldMk cId="2178387655" sldId="279"/>
            <ac:spMk id="3" creationId="{00000000-0000-0000-0000-000000000000}"/>
          </ac:spMkLst>
        </pc:spChg>
        <pc:spChg chg="add">
          <ac:chgData name="Marieke Drabbe" userId="b9b1a049-6b87-453c-9d4e-1b3ea0ffd634" providerId="ADAL" clId="{098DFB49-9F86-4459-8A82-C16A327F6EA9}" dt="2019-11-11T09:00:40.841" v="462" actId="26606"/>
          <ac:spMkLst>
            <pc:docMk/>
            <pc:sldMk cId="2178387655" sldId="279"/>
            <ac:spMk id="75" creationId="{F9A95BEE-6BB1-4A28-A8E6-A34B2E42EF87}"/>
          </ac:spMkLst>
        </pc:spChg>
        <pc:spChg chg="add">
          <ac:chgData name="Marieke Drabbe" userId="b9b1a049-6b87-453c-9d4e-1b3ea0ffd634" providerId="ADAL" clId="{098DFB49-9F86-4459-8A82-C16A327F6EA9}" dt="2019-11-11T09:00:40.841" v="462" actId="26606"/>
          <ac:spMkLst>
            <pc:docMk/>
            <pc:sldMk cId="2178387655" sldId="279"/>
            <ac:spMk id="1030" creationId="{F56F5174-31D9-4DBB-AAB7-A1FD7BDB1352}"/>
          </ac:spMkLst>
        </pc:spChg>
        <pc:picChg chg="del ord">
          <ac:chgData name="Marieke Drabbe" userId="b9b1a049-6b87-453c-9d4e-1b3ea0ffd634" providerId="ADAL" clId="{098DFB49-9F86-4459-8A82-C16A327F6EA9}" dt="2019-11-11T09:00:55.151" v="465" actId="478"/>
          <ac:picMkLst>
            <pc:docMk/>
            <pc:sldMk cId="2178387655" sldId="279"/>
            <ac:picMk id="5" creationId="{00000000-0000-0000-0000-000000000000}"/>
          </ac:picMkLst>
        </pc:picChg>
        <pc:picChg chg="add">
          <ac:chgData name="Marieke Drabbe" userId="b9b1a049-6b87-453c-9d4e-1b3ea0ffd634" providerId="ADAL" clId="{098DFB49-9F86-4459-8A82-C16A327F6EA9}" dt="2019-11-11T09:00:40.841" v="462" actId="26606"/>
          <ac:picMkLst>
            <pc:docMk/>
            <pc:sldMk cId="2178387655" sldId="279"/>
            <ac:picMk id="73" creationId="{AE113210-7872-481A-ADE6-3A05CCAF5EB2}"/>
          </ac:picMkLst>
        </pc:picChg>
        <pc:picChg chg="add mod ord">
          <ac:chgData name="Marieke Drabbe" userId="b9b1a049-6b87-453c-9d4e-1b3ea0ffd634" providerId="ADAL" clId="{098DFB49-9F86-4459-8A82-C16A327F6EA9}" dt="2019-11-11T09:00:51.776" v="464" actId="14100"/>
          <ac:picMkLst>
            <pc:docMk/>
            <pc:sldMk cId="2178387655" sldId="279"/>
            <ac:picMk id="1026" creationId="{9376C960-9BDB-4491-A853-F3FBB67738D8}"/>
          </ac:picMkLst>
        </pc:picChg>
        <pc:cxnChg chg="add del">
          <ac:chgData name="Marieke Drabbe" userId="b9b1a049-6b87-453c-9d4e-1b3ea0ffd634" providerId="ADAL" clId="{098DFB49-9F86-4459-8A82-C16A327F6EA9}" dt="2019-11-11T09:00:33.659" v="459" actId="26606"/>
          <ac:cxnSpMkLst>
            <pc:docMk/>
            <pc:sldMk cId="2178387655" sldId="279"/>
            <ac:cxnSpMk id="71" creationId="{E4A809D5-3600-46D4-A466-67F2349A54FB}"/>
          </ac:cxnSpMkLst>
        </pc:cxnChg>
        <pc:cxnChg chg="add del">
          <ac:chgData name="Marieke Drabbe" userId="b9b1a049-6b87-453c-9d4e-1b3ea0ffd634" providerId="ADAL" clId="{098DFB49-9F86-4459-8A82-C16A327F6EA9}" dt="2019-11-11T09:00:40.813" v="461" actId="26606"/>
          <ac:cxnSpMkLst>
            <pc:docMk/>
            <pc:sldMk cId="2178387655" sldId="279"/>
            <ac:cxnSpMk id="1028" creationId="{A7F400EE-A8A5-48AF-B4D6-291B52C6F0B0}"/>
          </ac:cxnSpMkLst>
        </pc:cxnChg>
      </pc:sldChg>
      <pc:sldChg chg="addSp modSp mod setBg">
        <pc:chgData name="Marieke Drabbe" userId="b9b1a049-6b87-453c-9d4e-1b3ea0ffd634" providerId="ADAL" clId="{098DFB49-9F86-4459-8A82-C16A327F6EA9}" dt="2019-11-11T09:52:51.801" v="1502" actId="1076"/>
        <pc:sldMkLst>
          <pc:docMk/>
          <pc:sldMk cId="265587282" sldId="280"/>
        </pc:sldMkLst>
        <pc:spChg chg="mod">
          <ac:chgData name="Marieke Drabbe" userId="b9b1a049-6b87-453c-9d4e-1b3ea0ffd634" providerId="ADAL" clId="{098DFB49-9F86-4459-8A82-C16A327F6EA9}" dt="2019-11-11T09:05:48.785" v="704" actId="26606"/>
          <ac:spMkLst>
            <pc:docMk/>
            <pc:sldMk cId="265587282" sldId="280"/>
            <ac:spMk id="2" creationId="{00000000-0000-0000-0000-000000000000}"/>
          </ac:spMkLst>
        </pc:spChg>
        <pc:spChg chg="mod">
          <ac:chgData name="Marieke Drabbe" userId="b9b1a049-6b87-453c-9d4e-1b3ea0ffd634" providerId="ADAL" clId="{098DFB49-9F86-4459-8A82-C16A327F6EA9}" dt="2019-11-11T09:52:51.801" v="1502" actId="1076"/>
          <ac:spMkLst>
            <pc:docMk/>
            <pc:sldMk cId="265587282" sldId="280"/>
            <ac:spMk id="3" creationId="{00000000-0000-0000-0000-000000000000}"/>
          </ac:spMkLst>
        </pc:spChg>
        <pc:picChg chg="add mod ord">
          <ac:chgData name="Marieke Drabbe" userId="b9b1a049-6b87-453c-9d4e-1b3ea0ffd634" providerId="ADAL" clId="{098DFB49-9F86-4459-8A82-C16A327F6EA9}" dt="2019-11-11T09:05:48.785" v="704" actId="26606"/>
          <ac:picMkLst>
            <pc:docMk/>
            <pc:sldMk cId="265587282" sldId="280"/>
            <ac:picMk id="4" creationId="{63DB59A1-6485-4CEC-888D-B8F7AA86FDE7}"/>
          </ac:picMkLst>
        </pc:picChg>
        <pc:cxnChg chg="add">
          <ac:chgData name="Marieke Drabbe" userId="b9b1a049-6b87-453c-9d4e-1b3ea0ffd634" providerId="ADAL" clId="{098DFB49-9F86-4459-8A82-C16A327F6EA9}" dt="2019-11-11T09:05:48.785" v="704" actId="26606"/>
          <ac:cxnSpMkLst>
            <pc:docMk/>
            <pc:sldMk cId="265587282" sldId="280"/>
            <ac:cxnSpMk id="10" creationId="{39B7FDC9-F0CE-43A7-9F2A-83DD09DC3453}"/>
          </ac:cxnSpMkLst>
        </pc:cxnChg>
      </pc:sldChg>
      <pc:sldChg chg="addSp delSp modSp">
        <pc:chgData name="Marieke Drabbe" userId="b9b1a049-6b87-453c-9d4e-1b3ea0ffd634" providerId="ADAL" clId="{098DFB49-9F86-4459-8A82-C16A327F6EA9}" dt="2019-11-11T09:18:16.588" v="800" actId="20577"/>
        <pc:sldMkLst>
          <pc:docMk/>
          <pc:sldMk cId="3432090785" sldId="281"/>
        </pc:sldMkLst>
        <pc:spChg chg="mod">
          <ac:chgData name="Marieke Drabbe" userId="b9b1a049-6b87-453c-9d4e-1b3ea0ffd634" providerId="ADAL" clId="{098DFB49-9F86-4459-8A82-C16A327F6EA9}" dt="2019-11-11T09:18:16.588" v="800" actId="20577"/>
          <ac:spMkLst>
            <pc:docMk/>
            <pc:sldMk cId="3432090785" sldId="281"/>
            <ac:spMk id="3" creationId="{00000000-0000-0000-0000-000000000000}"/>
          </ac:spMkLst>
        </pc:spChg>
        <pc:graphicFrameChg chg="del">
          <ac:chgData name="Marieke Drabbe" userId="b9b1a049-6b87-453c-9d4e-1b3ea0ffd634" providerId="ADAL" clId="{098DFB49-9F86-4459-8A82-C16A327F6EA9}" dt="2019-11-11T09:17:39.576" v="781" actId="478"/>
          <ac:graphicFrameMkLst>
            <pc:docMk/>
            <pc:sldMk cId="3432090785" sldId="281"/>
            <ac:graphicFrameMk id="7" creationId="{679FC580-8878-443B-AD99-D370B15F7C4C}"/>
          </ac:graphicFrameMkLst>
        </pc:graphicFrameChg>
        <pc:graphicFrameChg chg="add mod modGraphic">
          <ac:chgData name="Marieke Drabbe" userId="b9b1a049-6b87-453c-9d4e-1b3ea0ffd634" providerId="ADAL" clId="{098DFB49-9F86-4459-8A82-C16A327F6EA9}" dt="2019-11-11T09:18:06.728" v="792" actId="1076"/>
          <ac:graphicFrameMkLst>
            <pc:docMk/>
            <pc:sldMk cId="3432090785" sldId="281"/>
            <ac:graphicFrameMk id="8" creationId="{FF8F088D-653A-4AE3-A7F8-3ABEF1292372}"/>
          </ac:graphicFrameMkLst>
        </pc:graphicFrameChg>
      </pc:sldChg>
      <pc:sldChg chg="del">
        <pc:chgData name="Marieke Drabbe" userId="b9b1a049-6b87-453c-9d4e-1b3ea0ffd634" providerId="ADAL" clId="{098DFB49-9F86-4459-8A82-C16A327F6EA9}" dt="2019-11-11T08:53:44.502" v="60" actId="47"/>
        <pc:sldMkLst>
          <pc:docMk/>
          <pc:sldMk cId="2882783575" sldId="284"/>
        </pc:sldMkLst>
      </pc:sldChg>
      <pc:sldChg chg="modSp">
        <pc:chgData name="Marieke Drabbe" userId="b9b1a049-6b87-453c-9d4e-1b3ea0ffd634" providerId="ADAL" clId="{098DFB49-9F86-4459-8A82-C16A327F6EA9}" dt="2019-11-11T09:27:11.700" v="850" actId="14100"/>
        <pc:sldMkLst>
          <pc:docMk/>
          <pc:sldMk cId="4193545078" sldId="286"/>
        </pc:sldMkLst>
        <pc:spChg chg="mod">
          <ac:chgData name="Marieke Drabbe" userId="b9b1a049-6b87-453c-9d4e-1b3ea0ffd634" providerId="ADAL" clId="{098DFB49-9F86-4459-8A82-C16A327F6EA9}" dt="2019-11-11T09:27:11.700" v="850" actId="14100"/>
          <ac:spMkLst>
            <pc:docMk/>
            <pc:sldMk cId="4193545078" sldId="286"/>
            <ac:spMk id="17" creationId="{00000000-0000-0000-0000-000000000000}"/>
          </ac:spMkLst>
        </pc:spChg>
      </pc:sldChg>
      <pc:sldChg chg="addSp delSp modSp mod setBg">
        <pc:chgData name="Marieke Drabbe" userId="b9b1a049-6b87-453c-9d4e-1b3ea0ffd634" providerId="ADAL" clId="{098DFB49-9F86-4459-8A82-C16A327F6EA9}" dt="2019-11-11T09:54:45.810" v="1558" actId="313"/>
        <pc:sldMkLst>
          <pc:docMk/>
          <pc:sldMk cId="3417519411" sldId="289"/>
        </pc:sldMkLst>
        <pc:spChg chg="mod">
          <ac:chgData name="Marieke Drabbe" userId="b9b1a049-6b87-453c-9d4e-1b3ea0ffd634" providerId="ADAL" clId="{098DFB49-9F86-4459-8A82-C16A327F6EA9}" dt="2019-11-11T09:30:23.796" v="1331" actId="1076"/>
          <ac:spMkLst>
            <pc:docMk/>
            <pc:sldMk cId="3417519411" sldId="289"/>
            <ac:spMk id="2" creationId="{7C0675C2-714A-4050-A990-CF3BB2FC4D02}"/>
          </ac:spMkLst>
        </pc:spChg>
        <pc:spChg chg="mod">
          <ac:chgData name="Marieke Drabbe" userId="b9b1a049-6b87-453c-9d4e-1b3ea0ffd634" providerId="ADAL" clId="{098DFB49-9F86-4459-8A82-C16A327F6EA9}" dt="2019-11-11T09:54:45.810" v="1558" actId="313"/>
          <ac:spMkLst>
            <pc:docMk/>
            <pc:sldMk cId="3417519411" sldId="289"/>
            <ac:spMk id="3" creationId="{3EF3F6EE-BCB5-4013-9404-69232DD2269D}"/>
          </ac:spMkLst>
        </pc:spChg>
        <pc:spChg chg="add del">
          <ac:chgData name="Marieke Drabbe" userId="b9b1a049-6b87-453c-9d4e-1b3ea0ffd634" providerId="ADAL" clId="{098DFB49-9F86-4459-8A82-C16A327F6EA9}" dt="2019-11-11T09:29:57.696" v="1320" actId="26606"/>
          <ac:spMkLst>
            <pc:docMk/>
            <pc:sldMk cId="3417519411" sldId="289"/>
            <ac:spMk id="10" creationId="{3CD9DF72-87A3-404E-A828-84CBF11A8303}"/>
          </ac:spMkLst>
        </pc:spChg>
        <pc:picChg chg="ord">
          <ac:chgData name="Marieke Drabbe" userId="b9b1a049-6b87-453c-9d4e-1b3ea0ffd634" providerId="ADAL" clId="{098DFB49-9F86-4459-8A82-C16A327F6EA9}" dt="2019-11-11T09:29:57.704" v="1321" actId="26606"/>
          <ac:picMkLst>
            <pc:docMk/>
            <pc:sldMk cId="3417519411" sldId="289"/>
            <ac:picMk id="4" creationId="{9860E866-0454-42C4-B343-438B7C88D94E}"/>
          </ac:picMkLst>
        </pc:picChg>
        <pc:picChg chg="add mod ord">
          <ac:chgData name="Marieke Drabbe" userId="b9b1a049-6b87-453c-9d4e-1b3ea0ffd634" providerId="ADAL" clId="{098DFB49-9F86-4459-8A82-C16A327F6EA9}" dt="2019-11-11T09:29:57.704" v="1321" actId="26606"/>
          <ac:picMkLst>
            <pc:docMk/>
            <pc:sldMk cId="3417519411" sldId="289"/>
            <ac:picMk id="5" creationId="{5AB73278-3DF6-4415-93D7-C0C2C07F3F52}"/>
          </ac:picMkLst>
        </pc:picChg>
        <pc:picChg chg="del">
          <ac:chgData name="Marieke Drabbe" userId="b9b1a049-6b87-453c-9d4e-1b3ea0ffd634" providerId="ADAL" clId="{098DFB49-9F86-4459-8A82-C16A327F6EA9}" dt="2019-11-11T09:27:25.793" v="875" actId="478"/>
          <ac:picMkLst>
            <pc:docMk/>
            <pc:sldMk cId="3417519411" sldId="289"/>
            <ac:picMk id="2050" creationId="{4BD86CBD-5DD1-405A-8C58-1499E788EB0C}"/>
          </ac:picMkLst>
        </pc:picChg>
        <pc:cxnChg chg="add del">
          <ac:chgData name="Marieke Drabbe" userId="b9b1a049-6b87-453c-9d4e-1b3ea0ffd634" providerId="ADAL" clId="{098DFB49-9F86-4459-8A82-C16A327F6EA9}" dt="2019-11-11T09:29:57.696" v="1320" actId="26606"/>
          <ac:cxnSpMkLst>
            <pc:docMk/>
            <pc:sldMk cId="3417519411" sldId="289"/>
            <ac:cxnSpMk id="12" creationId="{20E3A342-4D61-4E3F-AF90-1AB42AEB96CC}"/>
          </ac:cxnSpMkLst>
        </pc:cxnChg>
        <pc:cxnChg chg="add">
          <ac:chgData name="Marieke Drabbe" userId="b9b1a049-6b87-453c-9d4e-1b3ea0ffd634" providerId="ADAL" clId="{098DFB49-9F86-4459-8A82-C16A327F6EA9}" dt="2019-11-11T09:29:57.704" v="1321" actId="26606"/>
          <ac:cxnSpMkLst>
            <pc:docMk/>
            <pc:sldMk cId="3417519411" sldId="289"/>
            <ac:cxnSpMk id="14" creationId="{E4A809D5-3600-46D4-A466-67F2349A54FB}"/>
          </ac:cxnSpMkLst>
        </pc:cxnChg>
      </pc:sldChg>
      <pc:sldChg chg="modSp">
        <pc:chgData name="Marieke Drabbe" userId="b9b1a049-6b87-453c-9d4e-1b3ea0ffd634" providerId="ADAL" clId="{098DFB49-9F86-4459-8A82-C16A327F6EA9}" dt="2019-11-11T09:51:36.852" v="1479" actId="20577"/>
        <pc:sldMkLst>
          <pc:docMk/>
          <pc:sldMk cId="4282641816" sldId="290"/>
        </pc:sldMkLst>
        <pc:graphicFrameChg chg="mod modGraphic">
          <ac:chgData name="Marieke Drabbe" userId="b9b1a049-6b87-453c-9d4e-1b3ea0ffd634" providerId="ADAL" clId="{098DFB49-9F86-4459-8A82-C16A327F6EA9}" dt="2019-11-11T09:51:36.852" v="1479" actId="20577"/>
          <ac:graphicFrameMkLst>
            <pc:docMk/>
            <pc:sldMk cId="4282641816" sldId="290"/>
            <ac:graphicFrameMk id="8" creationId="{BB1F415B-EA32-4AEF-A957-F5F2B1E171A7}"/>
          </ac:graphicFrameMkLst>
        </pc:graphicFrameChg>
      </pc:sldChg>
      <pc:sldChg chg="addSp add del ord">
        <pc:chgData name="Marieke Drabbe" userId="b9b1a049-6b87-453c-9d4e-1b3ea0ffd634" providerId="ADAL" clId="{098DFB49-9F86-4459-8A82-C16A327F6EA9}" dt="2019-11-11T09:40:19.602" v="1378" actId="47"/>
        <pc:sldMkLst>
          <pc:docMk/>
          <pc:sldMk cId="1018411112" sldId="291"/>
        </pc:sldMkLst>
        <pc:picChg chg="add">
          <ac:chgData name="Marieke Drabbe" userId="b9b1a049-6b87-453c-9d4e-1b3ea0ffd634" providerId="ADAL" clId="{098DFB49-9F86-4459-8A82-C16A327F6EA9}" dt="2019-11-11T09:30:50.162" v="1336"/>
          <ac:picMkLst>
            <pc:docMk/>
            <pc:sldMk cId="1018411112" sldId="291"/>
            <ac:picMk id="4" creationId="{8E9B9570-CDFF-449C-A29F-9C2EF0D0B969}"/>
          </ac:picMkLst>
        </pc:picChg>
      </pc:sldChg>
      <pc:sldChg chg="add del">
        <pc:chgData name="Marieke Drabbe" userId="b9b1a049-6b87-453c-9d4e-1b3ea0ffd634" providerId="ADAL" clId="{098DFB49-9F86-4459-8A82-C16A327F6EA9}" dt="2019-11-11T09:52:21.584" v="1490"/>
        <pc:sldMkLst>
          <pc:docMk/>
          <pc:sldMk cId="4034507518" sldId="291"/>
        </pc:sldMkLst>
      </pc:sldChg>
    </pc:docChg>
  </pc:docChgLst>
  <pc:docChgLst>
    <pc:chgData name="Machiel Huizer" userId="S::m.huizer@helicon.nl::6bc960c0-5d73-417d-ac74-793b77e58855" providerId="AD" clId="Web-{88BA3F32-7511-4186-868D-E8F44A5C270E}"/>
    <pc:docChg chg="modSld">
      <pc:chgData name="Machiel Huizer" userId="S::m.huizer@helicon.nl::6bc960c0-5d73-417d-ac74-793b77e58855" providerId="AD" clId="Web-{88BA3F32-7511-4186-868D-E8F44A5C270E}" dt="2020-11-05T12:36:06.027" v="141" actId="20577"/>
      <pc:docMkLst>
        <pc:docMk/>
      </pc:docMkLst>
      <pc:sldChg chg="modSp">
        <pc:chgData name="Machiel Huizer" userId="S::m.huizer@helicon.nl::6bc960c0-5d73-417d-ac74-793b77e58855" providerId="AD" clId="Web-{88BA3F32-7511-4186-868D-E8F44A5C270E}" dt="2020-11-05T12:28:56.068" v="6" actId="20577"/>
        <pc:sldMkLst>
          <pc:docMk/>
          <pc:sldMk cId="2178387655" sldId="279"/>
        </pc:sldMkLst>
        <pc:spChg chg="mod">
          <ac:chgData name="Machiel Huizer" userId="S::m.huizer@helicon.nl::6bc960c0-5d73-417d-ac74-793b77e58855" providerId="AD" clId="Web-{88BA3F32-7511-4186-868D-E8F44A5C270E}" dt="2020-11-05T12:28:56.068" v="6" actId="20577"/>
          <ac:spMkLst>
            <pc:docMk/>
            <pc:sldMk cId="2178387655" sldId="279"/>
            <ac:spMk id="3" creationId="{00000000-0000-0000-0000-000000000000}"/>
          </ac:spMkLst>
        </pc:spChg>
      </pc:sldChg>
      <pc:sldChg chg="modSp">
        <pc:chgData name="Machiel Huizer" userId="S::m.huizer@helicon.nl::6bc960c0-5d73-417d-ac74-793b77e58855" providerId="AD" clId="Web-{88BA3F32-7511-4186-868D-E8F44A5C270E}" dt="2020-11-05T12:29:13.819" v="10" actId="20577"/>
        <pc:sldMkLst>
          <pc:docMk/>
          <pc:sldMk cId="1509586970" sldId="284"/>
        </pc:sldMkLst>
        <pc:spChg chg="mod">
          <ac:chgData name="Machiel Huizer" userId="S::m.huizer@helicon.nl::6bc960c0-5d73-417d-ac74-793b77e58855" providerId="AD" clId="Web-{88BA3F32-7511-4186-868D-E8F44A5C270E}" dt="2020-11-05T12:29:13.819" v="10" actId="20577"/>
          <ac:spMkLst>
            <pc:docMk/>
            <pc:sldMk cId="1509586970" sldId="284"/>
            <ac:spMk id="7" creationId="{00000000-0000-0000-0000-000000000000}"/>
          </ac:spMkLst>
        </pc:spChg>
      </pc:sldChg>
      <pc:sldChg chg="modSp">
        <pc:chgData name="Machiel Huizer" userId="S::m.huizer@helicon.nl::6bc960c0-5d73-417d-ac74-793b77e58855" providerId="AD" clId="Web-{88BA3F32-7511-4186-868D-E8F44A5C270E}" dt="2020-11-05T12:29:49.554" v="22" actId="20577"/>
        <pc:sldMkLst>
          <pc:docMk/>
          <pc:sldMk cId="3417519411" sldId="289"/>
        </pc:sldMkLst>
        <pc:spChg chg="mod">
          <ac:chgData name="Machiel Huizer" userId="S::m.huizer@helicon.nl::6bc960c0-5d73-417d-ac74-793b77e58855" providerId="AD" clId="Web-{88BA3F32-7511-4186-868D-E8F44A5C270E}" dt="2020-11-05T12:29:49.554" v="22" actId="20577"/>
          <ac:spMkLst>
            <pc:docMk/>
            <pc:sldMk cId="3417519411" sldId="289"/>
            <ac:spMk id="3" creationId="{3EF3F6EE-BCB5-4013-9404-69232DD2269D}"/>
          </ac:spMkLst>
        </pc:spChg>
      </pc:sldChg>
      <pc:sldChg chg="modSp">
        <pc:chgData name="Machiel Huizer" userId="S::m.huizer@helicon.nl::6bc960c0-5d73-417d-ac74-793b77e58855" providerId="AD" clId="Web-{88BA3F32-7511-4186-868D-E8F44A5C270E}" dt="2020-11-05T12:31:05.398" v="28" actId="20577"/>
        <pc:sldMkLst>
          <pc:docMk/>
          <pc:sldMk cId="384633543" sldId="291"/>
        </pc:sldMkLst>
        <pc:spChg chg="mod">
          <ac:chgData name="Machiel Huizer" userId="S::m.huizer@helicon.nl::6bc960c0-5d73-417d-ac74-793b77e58855" providerId="AD" clId="Web-{88BA3F32-7511-4186-868D-E8F44A5C270E}" dt="2020-11-05T12:31:05.398" v="28" actId="20577"/>
          <ac:spMkLst>
            <pc:docMk/>
            <pc:sldMk cId="384633543" sldId="291"/>
            <ac:spMk id="16" creationId="{24F6EDA3-2BC9-480E-83F5-4E49C52BFA1D}"/>
          </ac:spMkLst>
        </pc:spChg>
      </pc:sldChg>
      <pc:sldChg chg="modSp">
        <pc:chgData name="Machiel Huizer" userId="S::m.huizer@helicon.nl::6bc960c0-5d73-417d-ac74-793b77e58855" providerId="AD" clId="Web-{88BA3F32-7511-4186-868D-E8F44A5C270E}" dt="2020-11-05T12:36:06.027" v="140" actId="20577"/>
        <pc:sldMkLst>
          <pc:docMk/>
          <pc:sldMk cId="1330586174" sldId="294"/>
        </pc:sldMkLst>
        <pc:spChg chg="mod">
          <ac:chgData name="Machiel Huizer" userId="S::m.huizer@helicon.nl::6bc960c0-5d73-417d-ac74-793b77e58855" providerId="AD" clId="Web-{88BA3F32-7511-4186-868D-E8F44A5C270E}" dt="2020-11-05T12:36:06.027" v="140" actId="20577"/>
          <ac:spMkLst>
            <pc:docMk/>
            <pc:sldMk cId="1330586174" sldId="294"/>
            <ac:spMk id="6" creationId="{1C4BAA12-D963-49DD-BC72-A96D7987C5E1}"/>
          </ac:spMkLst>
        </pc:spChg>
      </pc:sldChg>
    </pc:docChg>
  </pc:docChgLst>
  <pc:docChgLst>
    <pc:chgData name="Machiel Huizer" userId="6bc960c0-5d73-417d-ac74-793b77e58855" providerId="ADAL" clId="{76CF15DC-E876-40F1-B3B4-B1C1BA24CC81}"/>
    <pc:docChg chg="undo custSel mod addSld delSld modSld sldOrd">
      <pc:chgData name="Machiel Huizer" userId="6bc960c0-5d73-417d-ac74-793b77e58855" providerId="ADAL" clId="{76CF15DC-E876-40F1-B3B4-B1C1BA24CC81}" dt="2019-11-12T08:22:23.833" v="1043" actId="26606"/>
      <pc:docMkLst>
        <pc:docMk/>
      </pc:docMkLst>
      <pc:sldChg chg="addSp modSp mod setBg">
        <pc:chgData name="Machiel Huizer" userId="6bc960c0-5d73-417d-ac74-793b77e58855" providerId="ADAL" clId="{76CF15DC-E876-40F1-B3B4-B1C1BA24CC81}" dt="2019-11-11T14:13:59.623" v="104" actId="26606"/>
        <pc:sldMkLst>
          <pc:docMk/>
          <pc:sldMk cId="1308887269" sldId="267"/>
        </pc:sldMkLst>
        <pc:spChg chg="mod">
          <ac:chgData name="Machiel Huizer" userId="6bc960c0-5d73-417d-ac74-793b77e58855" providerId="ADAL" clId="{76CF15DC-E876-40F1-B3B4-B1C1BA24CC81}" dt="2019-11-11T14:13:59.623" v="104" actId="26606"/>
          <ac:spMkLst>
            <pc:docMk/>
            <pc:sldMk cId="1308887269" sldId="267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3:59.623" v="104" actId="26606"/>
          <ac:spMkLst>
            <pc:docMk/>
            <pc:sldMk cId="1308887269" sldId="267"/>
            <ac:spMk id="3" creationId="{00000000-0000-0000-0000-000000000000}"/>
          </ac:spMkLst>
        </pc:spChg>
        <pc:spChg chg="add">
          <ac:chgData name="Machiel Huizer" userId="6bc960c0-5d73-417d-ac74-793b77e58855" providerId="ADAL" clId="{76CF15DC-E876-40F1-B3B4-B1C1BA24CC81}" dt="2019-11-11T14:13:59.623" v="104" actId="26606"/>
          <ac:spMkLst>
            <pc:docMk/>
            <pc:sldMk cId="1308887269" sldId="267"/>
            <ac:spMk id="9" creationId="{23962611-DFD5-4092-AAFD-559E3DFCE2C9}"/>
          </ac:spMkLst>
        </pc:spChg>
        <pc:picChg chg="add">
          <ac:chgData name="Machiel Huizer" userId="6bc960c0-5d73-417d-ac74-793b77e58855" providerId="ADAL" clId="{76CF15DC-E876-40F1-B3B4-B1C1BA24CC81}" dt="2019-11-11T14:13:59.623" v="104" actId="26606"/>
          <ac:picMkLst>
            <pc:docMk/>
            <pc:sldMk cId="1308887269" sldId="267"/>
            <ac:picMk id="11" creationId="{2270F1FA-0425-408F-9861-80BF5AFB276D}"/>
          </ac:picMkLst>
        </pc:picChg>
      </pc:sldChg>
      <pc:sldChg chg="addSp delSp modSp mod setBg setClrOvrMap">
        <pc:chgData name="Machiel Huizer" userId="6bc960c0-5d73-417d-ac74-793b77e58855" providerId="ADAL" clId="{76CF15DC-E876-40F1-B3B4-B1C1BA24CC81}" dt="2019-11-11T14:13:36.378" v="98" actId="26606"/>
        <pc:sldMkLst>
          <pc:docMk/>
          <pc:sldMk cId="1937077332" sldId="268"/>
        </pc:sldMkLst>
        <pc:spChg chg="mod">
          <ac:chgData name="Machiel Huizer" userId="6bc960c0-5d73-417d-ac74-793b77e58855" providerId="ADAL" clId="{76CF15DC-E876-40F1-B3B4-B1C1BA24CC81}" dt="2019-11-11T14:13:36.378" v="98" actId="26606"/>
          <ac:spMkLst>
            <pc:docMk/>
            <pc:sldMk cId="1937077332" sldId="268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3:36.378" v="98" actId="26606"/>
          <ac:spMkLst>
            <pc:docMk/>
            <pc:sldMk cId="1937077332" sldId="268"/>
            <ac:spMk id="3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2:50.157" v="79" actId="26606"/>
          <ac:spMkLst>
            <pc:docMk/>
            <pc:sldMk cId="1937077332" sldId="268"/>
            <ac:spMk id="71" creationId="{867D4867-5BA7-4462-B2F6-A23F4A622AA7}"/>
          </ac:spMkLst>
        </pc:spChg>
        <pc:spChg chg="add del">
          <ac:chgData name="Machiel Huizer" userId="6bc960c0-5d73-417d-ac74-793b77e58855" providerId="ADAL" clId="{76CF15DC-E876-40F1-B3B4-B1C1BA24CC81}" dt="2019-11-11T14:13:07.426" v="81" actId="26606"/>
          <ac:spMkLst>
            <pc:docMk/>
            <pc:sldMk cId="1937077332" sldId="268"/>
            <ac:spMk id="73" creationId="{73ED6512-6858-4552-B699-9A97FE9A4EA2}"/>
          </ac:spMkLst>
        </pc:spChg>
        <pc:spChg chg="add del">
          <ac:chgData name="Machiel Huizer" userId="6bc960c0-5d73-417d-ac74-793b77e58855" providerId="ADAL" clId="{76CF15DC-E876-40F1-B3B4-B1C1BA24CC81}" dt="2019-11-11T14:13:11.550" v="83" actId="26606"/>
          <ac:spMkLst>
            <pc:docMk/>
            <pc:sldMk cId="1937077332" sldId="268"/>
            <ac:spMk id="75" creationId="{339C8D78-A644-462F-B674-F440635E5353}"/>
          </ac:spMkLst>
        </pc:spChg>
        <pc:spChg chg="add del">
          <ac:chgData name="Machiel Huizer" userId="6bc960c0-5d73-417d-ac74-793b77e58855" providerId="ADAL" clId="{76CF15DC-E876-40F1-B3B4-B1C1BA24CC81}" dt="2019-11-11T14:13:07.426" v="81" actId="26606"/>
          <ac:spMkLst>
            <pc:docMk/>
            <pc:sldMk cId="1937077332" sldId="268"/>
            <ac:spMk id="3076" creationId="{4038CB10-1F5C-4D54-9DF7-12586DE5B007}"/>
          </ac:spMkLst>
        </pc:spChg>
        <pc:spChg chg="add del">
          <ac:chgData name="Machiel Huizer" userId="6bc960c0-5d73-417d-ac74-793b77e58855" providerId="ADAL" clId="{76CF15DC-E876-40F1-B3B4-B1C1BA24CC81}" dt="2019-11-11T14:13:11.550" v="83" actId="26606"/>
          <ac:spMkLst>
            <pc:docMk/>
            <pc:sldMk cId="1937077332" sldId="268"/>
            <ac:spMk id="3078" creationId="{AFA67CD3-AB4E-4A7A-BEB8-53C445D8C44E}"/>
          </ac:spMkLst>
        </pc:spChg>
        <pc:spChg chg="add del">
          <ac:chgData name="Machiel Huizer" userId="6bc960c0-5d73-417d-ac74-793b77e58855" providerId="ADAL" clId="{76CF15DC-E876-40F1-B3B4-B1C1BA24CC81}" dt="2019-11-11T14:13:13.406" v="85" actId="26606"/>
          <ac:spMkLst>
            <pc:docMk/>
            <pc:sldMk cId="1937077332" sldId="268"/>
            <ac:spMk id="3081" creationId="{3CD9DF72-87A3-404E-A828-84CBF11A8303}"/>
          </ac:spMkLst>
        </pc:spChg>
        <pc:spChg chg="add del">
          <ac:chgData name="Machiel Huizer" userId="6bc960c0-5d73-417d-ac74-793b77e58855" providerId="ADAL" clId="{76CF15DC-E876-40F1-B3B4-B1C1BA24CC81}" dt="2019-11-11T14:13:18.829" v="87" actId="26606"/>
          <ac:spMkLst>
            <pc:docMk/>
            <pc:sldMk cId="1937077332" sldId="268"/>
            <ac:spMk id="3084" creationId="{C607803A-4E99-444E-94F7-8785CDDF5849}"/>
          </ac:spMkLst>
        </pc:spChg>
        <pc:spChg chg="add del">
          <ac:chgData name="Machiel Huizer" userId="6bc960c0-5d73-417d-ac74-793b77e58855" providerId="ADAL" clId="{76CF15DC-E876-40F1-B3B4-B1C1BA24CC81}" dt="2019-11-11T14:13:18.829" v="87" actId="26606"/>
          <ac:spMkLst>
            <pc:docMk/>
            <pc:sldMk cId="1937077332" sldId="268"/>
            <ac:spMk id="3085" creationId="{2989BE6A-C309-418E-8ADD-1616A980570D}"/>
          </ac:spMkLst>
        </pc:spChg>
        <pc:spChg chg="add del">
          <ac:chgData name="Machiel Huizer" userId="6bc960c0-5d73-417d-ac74-793b77e58855" providerId="ADAL" clId="{76CF15DC-E876-40F1-B3B4-B1C1BA24CC81}" dt="2019-11-11T14:13:22.467" v="91" actId="26606"/>
          <ac:spMkLst>
            <pc:docMk/>
            <pc:sldMk cId="1937077332" sldId="268"/>
            <ac:spMk id="3089" creationId="{42A5316D-ED2F-4F89-B4B4-8D9240B1A348}"/>
          </ac:spMkLst>
        </pc:spChg>
        <pc:spChg chg="add del">
          <ac:chgData name="Machiel Huizer" userId="6bc960c0-5d73-417d-ac74-793b77e58855" providerId="ADAL" clId="{76CF15DC-E876-40F1-B3B4-B1C1BA24CC81}" dt="2019-11-11T14:13:29.317" v="93" actId="26606"/>
          <ac:spMkLst>
            <pc:docMk/>
            <pc:sldMk cId="1937077332" sldId="268"/>
            <ac:spMk id="3091" creationId="{73DE2CFE-42F2-48F0-8706-5264E012B10C}"/>
          </ac:spMkLst>
        </pc:spChg>
        <pc:spChg chg="add del">
          <ac:chgData name="Machiel Huizer" userId="6bc960c0-5d73-417d-ac74-793b77e58855" providerId="ADAL" clId="{76CF15DC-E876-40F1-B3B4-B1C1BA24CC81}" dt="2019-11-11T14:13:36.367" v="97" actId="26606"/>
          <ac:spMkLst>
            <pc:docMk/>
            <pc:sldMk cId="1937077332" sldId="268"/>
            <ac:spMk id="3095" creationId="{42A5316D-ED2F-4F89-B4B4-8D9240B1A348}"/>
          </ac:spMkLst>
        </pc:spChg>
        <pc:spChg chg="add">
          <ac:chgData name="Machiel Huizer" userId="6bc960c0-5d73-417d-ac74-793b77e58855" providerId="ADAL" clId="{76CF15DC-E876-40F1-B3B4-B1C1BA24CC81}" dt="2019-11-11T14:13:36.378" v="98" actId="26606"/>
          <ac:spMkLst>
            <pc:docMk/>
            <pc:sldMk cId="1937077332" sldId="268"/>
            <ac:spMk id="3097" creationId="{73DE2CFE-42F2-48F0-8706-5264E012B10C}"/>
          </ac:spMkLst>
        </pc:spChg>
        <pc:picChg chg="ord">
          <ac:chgData name="Machiel Huizer" userId="6bc960c0-5d73-417d-ac74-793b77e58855" providerId="ADAL" clId="{76CF15DC-E876-40F1-B3B4-B1C1BA24CC81}" dt="2019-11-11T14:13:36.378" v="98" actId="26606"/>
          <ac:picMkLst>
            <pc:docMk/>
            <pc:sldMk cId="1937077332" sldId="268"/>
            <ac:picMk id="4" creationId="{00000000-0000-0000-0000-000000000000}"/>
          </ac:picMkLst>
        </pc:picChg>
        <pc:picChg chg="mod ord">
          <ac:chgData name="Machiel Huizer" userId="6bc960c0-5d73-417d-ac74-793b77e58855" providerId="ADAL" clId="{76CF15DC-E876-40F1-B3B4-B1C1BA24CC81}" dt="2019-11-11T14:13:36.378" v="98" actId="26606"/>
          <ac:picMkLst>
            <pc:docMk/>
            <pc:sldMk cId="1937077332" sldId="268"/>
            <ac:picMk id="3074" creationId="{57398C81-7A2F-477F-A4DF-7BB1328BB7AF}"/>
          </ac:picMkLst>
        </pc:picChg>
        <pc:picChg chg="add del">
          <ac:chgData name="Machiel Huizer" userId="6bc960c0-5d73-417d-ac74-793b77e58855" providerId="ADAL" clId="{76CF15DC-E876-40F1-B3B4-B1C1BA24CC81}" dt="2019-11-11T14:13:11.550" v="83" actId="26606"/>
          <ac:picMkLst>
            <pc:docMk/>
            <pc:sldMk cId="1937077332" sldId="268"/>
            <ac:picMk id="3079" creationId="{07CF545F-9C2E-4446-97CD-AD92990C2B68}"/>
          </ac:picMkLst>
        </pc:picChg>
        <pc:cxnChg chg="add del">
          <ac:chgData name="Machiel Huizer" userId="6bc960c0-5d73-417d-ac74-793b77e58855" providerId="ADAL" clId="{76CF15DC-E876-40F1-B3B4-B1C1BA24CC81}" dt="2019-11-11T14:13:13.406" v="85" actId="26606"/>
          <ac:cxnSpMkLst>
            <pc:docMk/>
            <pc:sldMk cId="1937077332" sldId="268"/>
            <ac:cxnSpMk id="3082" creationId="{20E3A342-4D61-4E3F-AF90-1AB42AEB96CC}"/>
          </ac:cxnSpMkLst>
        </pc:cxnChg>
        <pc:cxnChg chg="add del">
          <ac:chgData name="Machiel Huizer" userId="6bc960c0-5d73-417d-ac74-793b77e58855" providerId="ADAL" clId="{76CF15DC-E876-40F1-B3B4-B1C1BA24CC81}" dt="2019-11-11T14:13:20.543" v="89" actId="26606"/>
          <ac:cxnSpMkLst>
            <pc:docMk/>
            <pc:sldMk cId="1937077332" sldId="268"/>
            <ac:cxnSpMk id="3087" creationId="{39B7FDC9-F0CE-43A7-9F2A-83DD09DC3453}"/>
          </ac:cxnSpMkLst>
        </pc:cxnChg>
        <pc:cxnChg chg="add del">
          <ac:chgData name="Machiel Huizer" userId="6bc960c0-5d73-417d-ac74-793b77e58855" providerId="ADAL" clId="{76CF15DC-E876-40F1-B3B4-B1C1BA24CC81}" dt="2019-11-11T14:13:34.471" v="95" actId="26606"/>
          <ac:cxnSpMkLst>
            <pc:docMk/>
            <pc:sldMk cId="1937077332" sldId="268"/>
            <ac:cxnSpMk id="3093" creationId="{39B7FDC9-F0CE-43A7-9F2A-83DD09DC3453}"/>
          </ac:cxnSpMkLst>
        </pc:cxnChg>
      </pc:sldChg>
      <pc:sldChg chg="modSp add ord">
        <pc:chgData name="Machiel Huizer" userId="6bc960c0-5d73-417d-ac74-793b77e58855" providerId="ADAL" clId="{76CF15DC-E876-40F1-B3B4-B1C1BA24CC81}" dt="2019-11-11T14:49:41.523" v="433" actId="6549"/>
        <pc:sldMkLst>
          <pc:docMk/>
          <pc:sldMk cId="3923592295" sldId="277"/>
        </pc:sldMkLst>
        <pc:spChg chg="mod">
          <ac:chgData name="Machiel Huizer" userId="6bc960c0-5d73-417d-ac74-793b77e58855" providerId="ADAL" clId="{76CF15DC-E876-40F1-B3B4-B1C1BA24CC81}" dt="2019-11-11T14:49:35.737" v="432" actId="20577"/>
          <ac:spMkLst>
            <pc:docMk/>
            <pc:sldMk cId="3923592295" sldId="277"/>
            <ac:spMk id="2" creationId="{00000000-0000-0000-0000-000000000000}"/>
          </ac:spMkLst>
        </pc:spChg>
        <pc:graphicFrameChg chg="modGraphic">
          <ac:chgData name="Machiel Huizer" userId="6bc960c0-5d73-417d-ac74-793b77e58855" providerId="ADAL" clId="{76CF15DC-E876-40F1-B3B4-B1C1BA24CC81}" dt="2019-11-11T14:49:41.523" v="433" actId="6549"/>
          <ac:graphicFrameMkLst>
            <pc:docMk/>
            <pc:sldMk cId="3923592295" sldId="277"/>
            <ac:graphicFrameMk id="6" creationId="{00000000-0000-0000-0000-000000000000}"/>
          </ac:graphicFrameMkLst>
        </pc:graphicFrameChg>
      </pc:sldChg>
      <pc:sldChg chg="add">
        <pc:chgData name="Machiel Huizer" userId="6bc960c0-5d73-417d-ac74-793b77e58855" providerId="ADAL" clId="{76CF15DC-E876-40F1-B3B4-B1C1BA24CC81}" dt="2019-11-11T14:41:19.318" v="190"/>
        <pc:sldMkLst>
          <pc:docMk/>
          <pc:sldMk cId="428064047" sldId="278"/>
        </pc:sldMkLst>
      </pc:sldChg>
      <pc:sldChg chg="addSp delSp modSp">
        <pc:chgData name="Machiel Huizer" userId="6bc960c0-5d73-417d-ac74-793b77e58855" providerId="ADAL" clId="{76CF15DC-E876-40F1-B3B4-B1C1BA24CC81}" dt="2019-11-11T14:10:55.956" v="56" actId="26606"/>
        <pc:sldMkLst>
          <pc:docMk/>
          <pc:sldMk cId="2178387655" sldId="279"/>
        </pc:sldMkLst>
        <pc:spChg chg="mod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3" creationId="{00000000-0000-0000-0000-000000000000}"/>
          </ac:spMkLst>
        </pc:spChg>
        <pc:spChg chg="del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75" creationId="{F9A95BEE-6BB1-4A28-A8E6-A34B2E42EF87}"/>
          </ac:spMkLst>
        </pc:spChg>
        <pc:spChg chg="del">
          <ac:chgData name="Machiel Huizer" userId="6bc960c0-5d73-417d-ac74-793b77e58855" providerId="ADAL" clId="{76CF15DC-E876-40F1-B3B4-B1C1BA24CC81}" dt="2019-11-11T14:10:55.956" v="56" actId="26606"/>
          <ac:spMkLst>
            <pc:docMk/>
            <pc:sldMk cId="2178387655" sldId="279"/>
            <ac:spMk id="1030" creationId="{F56F5174-31D9-4DBB-AAB7-A1FD7BDB1352}"/>
          </ac:spMkLst>
        </pc:spChg>
        <pc:picChg chg="del">
          <ac:chgData name="Machiel Huizer" userId="6bc960c0-5d73-417d-ac74-793b77e58855" providerId="ADAL" clId="{76CF15DC-E876-40F1-B3B4-B1C1BA24CC81}" dt="2019-11-11T14:10:55.956" v="56" actId="26606"/>
          <ac:picMkLst>
            <pc:docMk/>
            <pc:sldMk cId="2178387655" sldId="279"/>
            <ac:picMk id="73" creationId="{AE113210-7872-481A-ADE6-3A05CCAF5EB2}"/>
          </ac:picMkLst>
        </pc:picChg>
        <pc:picChg chg="mod">
          <ac:chgData name="Machiel Huizer" userId="6bc960c0-5d73-417d-ac74-793b77e58855" providerId="ADAL" clId="{76CF15DC-E876-40F1-B3B4-B1C1BA24CC81}" dt="2019-11-11T14:10:55.956" v="56" actId="26606"/>
          <ac:picMkLst>
            <pc:docMk/>
            <pc:sldMk cId="2178387655" sldId="279"/>
            <ac:picMk id="1026" creationId="{9376C960-9BDB-4491-A853-F3FBB67738D8}"/>
          </ac:picMkLst>
        </pc:picChg>
        <pc:cxnChg chg="add">
          <ac:chgData name="Machiel Huizer" userId="6bc960c0-5d73-417d-ac74-793b77e58855" providerId="ADAL" clId="{76CF15DC-E876-40F1-B3B4-B1C1BA24CC81}" dt="2019-11-11T14:10:55.956" v="56" actId="26606"/>
          <ac:cxnSpMkLst>
            <pc:docMk/>
            <pc:sldMk cId="2178387655" sldId="279"/>
            <ac:cxnSpMk id="139" creationId="{A7F400EE-A8A5-48AF-B4D6-291B52C6F0B0}"/>
          </ac:cxnSpMkLst>
        </pc:cxnChg>
      </pc:sldChg>
      <pc:sldChg chg="addSp delSp modSp mod ord setBg setClrOvrMap">
        <pc:chgData name="Machiel Huizer" userId="6bc960c0-5d73-417d-ac74-793b77e58855" providerId="ADAL" clId="{76CF15DC-E876-40F1-B3B4-B1C1BA24CC81}" dt="2019-11-11T14:46:46.181" v="197"/>
        <pc:sldMkLst>
          <pc:docMk/>
          <pc:sldMk cId="265587282" sldId="280"/>
        </pc:sldMkLst>
        <pc:spChg chg="mo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3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20.939" v="58" actId="26606"/>
          <ac:spMkLst>
            <pc:docMk/>
            <pc:sldMk cId="265587282" sldId="280"/>
            <ac:spMk id="15" creationId="{867D4867-5BA7-4462-B2F6-A23F4A622AA7}"/>
          </ac:spMkLst>
        </pc:spChg>
        <pc:spChg chg="ad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22" creationId="{AFA67CD3-AB4E-4A7A-BEB8-53C445D8C44E}"/>
          </ac:spMkLst>
        </pc:spChg>
        <pc:spChg chg="add">
          <ac:chgData name="Machiel Huizer" userId="6bc960c0-5d73-417d-ac74-793b77e58855" providerId="ADAL" clId="{76CF15DC-E876-40F1-B3B4-B1C1BA24CC81}" dt="2019-11-11T14:16:54.847" v="105" actId="26606"/>
          <ac:spMkLst>
            <pc:docMk/>
            <pc:sldMk cId="265587282" sldId="280"/>
            <ac:spMk id="26" creationId="{339C8D78-A644-462F-B674-F440635E5353}"/>
          </ac:spMkLst>
        </pc:spChg>
        <pc:picChg chg="mod ord">
          <ac:chgData name="Machiel Huizer" userId="6bc960c0-5d73-417d-ac74-793b77e58855" providerId="ADAL" clId="{76CF15DC-E876-40F1-B3B4-B1C1BA24CC81}" dt="2019-11-11T14:16:54.847" v="105" actId="26606"/>
          <ac:picMkLst>
            <pc:docMk/>
            <pc:sldMk cId="265587282" sldId="280"/>
            <ac:picMk id="4" creationId="{63DB59A1-6485-4CEC-888D-B8F7AA86FDE7}"/>
          </ac:picMkLst>
        </pc:picChg>
        <pc:picChg chg="add">
          <ac:chgData name="Machiel Huizer" userId="6bc960c0-5d73-417d-ac74-793b77e58855" providerId="ADAL" clId="{76CF15DC-E876-40F1-B3B4-B1C1BA24CC81}" dt="2019-11-11T14:16:54.847" v="105" actId="26606"/>
          <ac:picMkLst>
            <pc:docMk/>
            <pc:sldMk cId="265587282" sldId="280"/>
            <ac:picMk id="24" creationId="{07CF545F-9C2E-4446-97CD-AD92990C2B68}"/>
          </ac:picMkLst>
        </pc:picChg>
        <pc:cxnChg chg="add del">
          <ac:chgData name="Machiel Huizer" userId="6bc960c0-5d73-417d-ac74-793b77e58855" providerId="ADAL" clId="{76CF15DC-E876-40F1-B3B4-B1C1BA24CC81}" dt="2019-11-11T14:11:20.948" v="59" actId="26606"/>
          <ac:cxnSpMkLst>
            <pc:docMk/>
            <pc:sldMk cId="265587282" sldId="280"/>
            <ac:cxnSpMk id="10" creationId="{39B7FDC9-F0CE-43A7-9F2A-83DD09DC3453}"/>
          </ac:cxnSpMkLst>
        </pc:cxnChg>
        <pc:cxnChg chg="add del">
          <ac:chgData name="Machiel Huizer" userId="6bc960c0-5d73-417d-ac74-793b77e58855" providerId="ADAL" clId="{76CF15DC-E876-40F1-B3B4-B1C1BA24CC81}" dt="2019-11-11T14:16:54.847" v="105" actId="26606"/>
          <ac:cxnSpMkLst>
            <pc:docMk/>
            <pc:sldMk cId="265587282" sldId="280"/>
            <ac:cxnSpMk id="17" creationId="{39B7FDC9-F0CE-43A7-9F2A-83DD09DC3453}"/>
          </ac:cxnSpMkLst>
        </pc:cxnChg>
      </pc:sldChg>
      <pc:sldChg chg="addSp delSp modSp mod setBg">
        <pc:chgData name="Machiel Huizer" userId="6bc960c0-5d73-417d-ac74-793b77e58855" providerId="ADAL" clId="{76CF15DC-E876-40F1-B3B4-B1C1BA24CC81}" dt="2019-11-11T14:11:30.628" v="62" actId="26606"/>
        <pc:sldMkLst>
          <pc:docMk/>
          <pc:sldMk cId="3432090785" sldId="281"/>
        </pc:sldMkLst>
        <pc:spChg chg="mod">
          <ac:chgData name="Machiel Huizer" userId="6bc960c0-5d73-417d-ac74-793b77e58855" providerId="ADAL" clId="{76CF15DC-E876-40F1-B3B4-B1C1BA24CC81}" dt="2019-11-11T14:11:30.628" v="62" actId="26606"/>
          <ac:spMkLst>
            <pc:docMk/>
            <pc:sldMk cId="3432090785" sldId="281"/>
            <ac:spMk id="2" creationId="{00000000-0000-0000-0000-000000000000}"/>
          </ac:spMkLst>
        </pc:spChg>
        <pc:spChg chg="mod">
          <ac:chgData name="Machiel Huizer" userId="6bc960c0-5d73-417d-ac74-793b77e58855" providerId="ADAL" clId="{76CF15DC-E876-40F1-B3B4-B1C1BA24CC81}" dt="2019-11-11T14:11:30.628" v="62" actId="26606"/>
          <ac:spMkLst>
            <pc:docMk/>
            <pc:sldMk cId="3432090785" sldId="281"/>
            <ac:spMk id="3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30.600" v="61" actId="26606"/>
          <ac:spMkLst>
            <pc:docMk/>
            <pc:sldMk cId="3432090785" sldId="281"/>
            <ac:spMk id="13" creationId="{42A5316D-ED2F-4F89-B4B4-8D9240B1A348}"/>
          </ac:spMkLst>
        </pc:spChg>
        <pc:spChg chg="add">
          <ac:chgData name="Machiel Huizer" userId="6bc960c0-5d73-417d-ac74-793b77e58855" providerId="ADAL" clId="{76CF15DC-E876-40F1-B3B4-B1C1BA24CC81}" dt="2019-11-11T14:11:30.628" v="62" actId="26606"/>
          <ac:spMkLst>
            <pc:docMk/>
            <pc:sldMk cId="3432090785" sldId="281"/>
            <ac:spMk id="15" creationId="{73DE2CFE-42F2-48F0-8706-5264E012B10C}"/>
          </ac:spMkLst>
        </pc:spChg>
        <pc:graphicFrameChg chg="add mod">
          <ac:chgData name="Machiel Huizer" userId="6bc960c0-5d73-417d-ac74-793b77e58855" providerId="ADAL" clId="{76CF15DC-E876-40F1-B3B4-B1C1BA24CC81}" dt="2019-11-11T14:11:30.628" v="62" actId="26606"/>
          <ac:graphicFrameMkLst>
            <pc:docMk/>
            <pc:sldMk cId="3432090785" sldId="281"/>
            <ac:graphicFrameMk id="8" creationId="{FF8F088D-653A-4AE3-A7F8-3ABEF1292372}"/>
          </ac:graphicFrameMkLst>
        </pc:graphicFrameChg>
      </pc:sldChg>
      <pc:sldChg chg="modSp modNotesTx">
        <pc:chgData name="Machiel Huizer" userId="6bc960c0-5d73-417d-ac74-793b77e58855" providerId="ADAL" clId="{76CF15DC-E876-40F1-B3B4-B1C1BA24CC81}" dt="2019-11-11T15:13:35.909" v="846" actId="20577"/>
        <pc:sldMkLst>
          <pc:docMk/>
          <pc:sldMk cId="1509586970" sldId="284"/>
        </pc:sldMkLst>
        <pc:spChg chg="mod">
          <ac:chgData name="Machiel Huizer" userId="6bc960c0-5d73-417d-ac74-793b77e58855" providerId="ADAL" clId="{76CF15DC-E876-40F1-B3B4-B1C1BA24CC81}" dt="2019-11-11T15:13:35.909" v="846" actId="20577"/>
          <ac:spMkLst>
            <pc:docMk/>
            <pc:sldMk cId="1509586970" sldId="284"/>
            <ac:spMk id="7" creationId="{00000000-0000-0000-0000-000000000000}"/>
          </ac:spMkLst>
        </pc:spChg>
      </pc:sldChg>
      <pc:sldChg chg="addSp delSp modSp">
        <pc:chgData name="Machiel Huizer" userId="6bc960c0-5d73-417d-ac74-793b77e58855" providerId="ADAL" clId="{76CF15DC-E876-40F1-B3B4-B1C1BA24CC81}" dt="2019-11-11T14:12:19.830" v="75" actId="26606"/>
        <pc:sldMkLst>
          <pc:docMk/>
          <pc:sldMk cId="4193545078" sldId="286"/>
        </pc:sldMkLst>
        <pc:spChg chg="mod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2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49.461" v="69" actId="26606"/>
          <ac:spMkLst>
            <pc:docMk/>
            <pc:sldMk cId="4193545078" sldId="286"/>
            <ac:spMk id="15" creationId="{8D70B121-56F4-4848-B38B-182089D909FA}"/>
          </ac:spMkLst>
        </pc:spChg>
        <pc:spChg chg="add del">
          <ac:chgData name="Machiel Huizer" userId="6bc960c0-5d73-417d-ac74-793b77e58855" providerId="ADAL" clId="{76CF15DC-E876-40F1-B3B4-B1C1BA24CC81}" dt="2019-11-11T14:11:49.461" v="69" actId="26606"/>
          <ac:spMkLst>
            <pc:docMk/>
            <pc:sldMk cId="4193545078" sldId="286"/>
            <ac:spMk id="17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47.954" v="66" actId="26606"/>
          <ac:spMkLst>
            <pc:docMk/>
            <pc:sldMk cId="4193545078" sldId="286"/>
            <ac:spMk id="22" creationId="{15911E3A-C35B-4EF7-A355-B84E9A14AF4D}"/>
          </ac:spMkLst>
        </pc:spChg>
        <pc:spChg chg="add del">
          <ac:chgData name="Machiel Huizer" userId="6bc960c0-5d73-417d-ac74-793b77e58855" providerId="ADAL" clId="{76CF15DC-E876-40F1-B3B4-B1C1BA24CC81}" dt="2019-11-11T14:11:46.163" v="64" actId="26606"/>
          <ac:spMkLst>
            <pc:docMk/>
            <pc:sldMk cId="4193545078" sldId="286"/>
            <ac:spMk id="24" creationId="{A5711A0E-A428-4ED1-96CB-33D69FD842E4}"/>
          </ac:spMkLst>
        </pc:spChg>
        <pc:spChg chg="add del">
          <ac:chgData name="Machiel Huizer" userId="6bc960c0-5d73-417d-ac74-793b77e58855" providerId="ADAL" clId="{76CF15DC-E876-40F1-B3B4-B1C1BA24CC81}" dt="2019-11-11T14:11:47.954" v="66" actId="26606"/>
          <ac:spMkLst>
            <pc:docMk/>
            <pc:sldMk cId="4193545078" sldId="286"/>
            <ac:spMk id="51" creationId="{00000000-0000-0000-0000-000000000000}"/>
          </ac:spMkLst>
        </pc:spChg>
        <pc:spChg chg="add del">
          <ac:chgData name="Machiel Huizer" userId="6bc960c0-5d73-417d-ac74-793b77e58855" providerId="ADAL" clId="{76CF15DC-E876-40F1-B3B4-B1C1BA24CC81}" dt="2019-11-11T14:11:49.444" v="68" actId="26606"/>
          <ac:spMkLst>
            <pc:docMk/>
            <pc:sldMk cId="4193545078" sldId="286"/>
            <ac:spMk id="53" creationId="{42A5316D-ED2F-4F89-B4B4-8D9240B1A348}"/>
          </ac:spMkLst>
        </pc:spChg>
        <pc:spChg chg="add del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56" creationId="{3B854194-185D-494D-905C-7C7CB2E30F6E}"/>
          </ac:spMkLst>
        </pc:spChg>
        <pc:spChg chg="add del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57" creationId="{B4F5FA0D-0104-4987-8241-EFF7C85B88DE}"/>
          </ac:spMkLst>
        </pc:spChg>
        <pc:spChg chg="add del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58" creationId="{00000000-0000-0000-0000-000000000000}"/>
          </ac:spMkLst>
        </pc:spChg>
        <pc:spChg chg="add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63" creationId="{3B854194-185D-494D-905C-7C7CB2E30F6E}"/>
          </ac:spMkLst>
        </pc:spChg>
        <pc:spChg chg="add del">
          <ac:chgData name="Machiel Huizer" userId="6bc960c0-5d73-417d-ac74-793b77e58855" providerId="ADAL" clId="{76CF15DC-E876-40F1-B3B4-B1C1BA24CC81}" dt="2019-11-11T14:12:17.237" v="72" actId="26606"/>
          <ac:spMkLst>
            <pc:docMk/>
            <pc:sldMk cId="4193545078" sldId="286"/>
            <ac:spMk id="65" creationId="{46C2E80F-49A6-4372-B103-219D417A55ED}"/>
          </ac:spMkLst>
        </pc:spChg>
        <pc:spChg chg="add del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68" creationId="{AFA67CD3-AB4E-4A7A-BEB8-53C445D8C44E}"/>
          </ac:spMkLst>
        </pc:spChg>
        <pc:spChg chg="add del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69" creationId="{339C8D78-A644-462F-B674-F440635E5353}"/>
          </ac:spMkLst>
        </pc:spChg>
        <pc:spChg chg="add del">
          <ac:chgData name="Machiel Huizer" userId="6bc960c0-5d73-417d-ac74-793b77e58855" providerId="ADAL" clId="{76CF15DC-E876-40F1-B3B4-B1C1BA24CC81}" dt="2019-11-11T14:12:19.814" v="74" actId="26606"/>
          <ac:spMkLst>
            <pc:docMk/>
            <pc:sldMk cId="4193545078" sldId="286"/>
            <ac:spMk id="70" creationId="{00000000-0000-0000-0000-000000000000}"/>
          </ac:spMkLst>
        </pc:spChg>
        <pc:spChg chg="add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72" creationId="{B4F5FA0D-0104-4987-8241-EFF7C85B88DE}"/>
          </ac:spMkLst>
        </pc:spChg>
        <pc:spChg chg="add">
          <ac:chgData name="Machiel Huizer" userId="6bc960c0-5d73-417d-ac74-793b77e58855" providerId="ADAL" clId="{76CF15DC-E876-40F1-B3B4-B1C1BA24CC81}" dt="2019-11-11T14:12:19.830" v="75" actId="26606"/>
          <ac:spMkLst>
            <pc:docMk/>
            <pc:sldMk cId="4193545078" sldId="286"/>
            <ac:spMk id="74" creationId="{00000000-0000-0000-0000-000000000000}"/>
          </ac:spMkLst>
        </pc:spChg>
        <pc:grpChg chg="add del">
          <ac:chgData name="Machiel Huizer" userId="6bc960c0-5d73-417d-ac74-793b77e58855" providerId="ADAL" clId="{76CF15DC-E876-40F1-B3B4-B1C1BA24CC81}" dt="2019-11-11T14:11:47.954" v="66" actId="26606"/>
          <ac:grpSpMkLst>
            <pc:docMk/>
            <pc:sldMk cId="4193545078" sldId="286"/>
            <ac:grpSpMk id="46" creationId="{E21ADB3D-AD65-44B4-847D-5E90E90A5D16}"/>
          </ac:grpSpMkLst>
        </pc:grpChg>
        <pc:grpChg chg="add del">
          <ac:chgData name="Machiel Huizer" userId="6bc960c0-5d73-417d-ac74-793b77e58855" providerId="ADAL" clId="{76CF15DC-E876-40F1-B3B4-B1C1BA24CC81}" dt="2019-11-11T14:11:47.954" v="66" actId="26606"/>
          <ac:grpSpMkLst>
            <pc:docMk/>
            <pc:sldMk cId="4193545078" sldId="286"/>
            <ac:grpSpMk id="47" creationId="{5F8A7F7F-DD1A-4F41-98AC-B9CE2A620CDC}"/>
          </ac:grpSpMkLst>
        </pc:grpChg>
        <pc:graphicFrameChg chg="add del">
          <ac:chgData name="Machiel Huizer" userId="6bc960c0-5d73-417d-ac74-793b77e58855" providerId="ADAL" clId="{76CF15DC-E876-40F1-B3B4-B1C1BA24CC81}" dt="2019-11-11T14:11:46.163" v="64" actId="26606"/>
          <ac:graphicFrameMkLst>
            <pc:docMk/>
            <pc:sldMk cId="4193545078" sldId="286"/>
            <ac:graphicFrameMk id="19" creationId="{E6911C95-546C-4D4C-A5DF-9E8D365132A8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1:49.444" v="68" actId="26606"/>
          <ac:graphicFrameMkLst>
            <pc:docMk/>
            <pc:sldMk cId="4193545078" sldId="286"/>
            <ac:graphicFrameMk id="54" creationId="{4D810B27-05AE-40F5-93AF-D0FB39490DEB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2:17.237" v="72" actId="26606"/>
          <ac:graphicFrameMkLst>
            <pc:docMk/>
            <pc:sldMk cId="4193545078" sldId="286"/>
            <ac:graphicFrameMk id="60" creationId="{94C6222B-0335-45F8-B094-6B6AB5308CD6}"/>
          </ac:graphicFrameMkLst>
        </pc:graphicFrameChg>
        <pc:picChg chg="mod">
          <ac:chgData name="Machiel Huizer" userId="6bc960c0-5d73-417d-ac74-793b77e58855" providerId="ADAL" clId="{76CF15DC-E876-40F1-B3B4-B1C1BA24CC81}" dt="2019-11-11T14:11:54.602" v="70" actId="27614"/>
          <ac:picMkLst>
            <pc:docMk/>
            <pc:sldMk cId="4193545078" sldId="286"/>
            <ac:picMk id="4" creationId="{00000000-0000-0000-0000-000000000000}"/>
          </ac:picMkLst>
        </pc:picChg>
        <pc:picChg chg="add del">
          <ac:chgData name="Machiel Huizer" userId="6bc960c0-5d73-417d-ac74-793b77e58855" providerId="ADAL" clId="{76CF15DC-E876-40F1-B3B4-B1C1BA24CC81}" dt="2019-11-11T14:12:19.830" v="75" actId="26606"/>
          <ac:picMkLst>
            <pc:docMk/>
            <pc:sldMk cId="4193545078" sldId="286"/>
            <ac:picMk id="26" creationId="{2897127E-6CEF-446C-BE87-93B7C46E49D1}"/>
          </ac:picMkLst>
        </pc:picChg>
        <pc:picChg chg="add del">
          <ac:chgData name="Machiel Huizer" userId="6bc960c0-5d73-417d-ac74-793b77e58855" providerId="ADAL" clId="{76CF15DC-E876-40F1-B3B4-B1C1BA24CC81}" dt="2019-11-11T14:12:19.814" v="74" actId="26606"/>
          <ac:picMkLst>
            <pc:docMk/>
            <pc:sldMk cId="4193545078" sldId="286"/>
            <ac:picMk id="62" creationId="{88453565-FA1E-4F8E-996E-9F65D34A2C21}"/>
          </ac:picMkLst>
        </pc:picChg>
        <pc:picChg chg="add del">
          <ac:chgData name="Machiel Huizer" userId="6bc960c0-5d73-417d-ac74-793b77e58855" providerId="ADAL" clId="{76CF15DC-E876-40F1-B3B4-B1C1BA24CC81}" dt="2019-11-11T14:12:19.814" v="74" actId="26606"/>
          <ac:picMkLst>
            <pc:docMk/>
            <pc:sldMk cId="4193545078" sldId="286"/>
            <ac:picMk id="67" creationId="{07CF545F-9C2E-4446-97CD-AD92990C2B68}"/>
          </ac:picMkLst>
        </pc:picChg>
        <pc:picChg chg="add">
          <ac:chgData name="Machiel Huizer" userId="6bc960c0-5d73-417d-ac74-793b77e58855" providerId="ADAL" clId="{76CF15DC-E876-40F1-B3B4-B1C1BA24CC81}" dt="2019-11-11T14:12:19.830" v="75" actId="26606"/>
          <ac:picMkLst>
            <pc:docMk/>
            <pc:sldMk cId="4193545078" sldId="286"/>
            <ac:picMk id="73" creationId="{2897127E-6CEF-446C-BE87-93B7C46E49D1}"/>
          </ac:picMkLst>
        </pc:picChg>
        <pc:cxnChg chg="add del">
          <ac:chgData name="Machiel Huizer" userId="6bc960c0-5d73-417d-ac74-793b77e58855" providerId="ADAL" clId="{76CF15DC-E876-40F1-B3B4-B1C1BA24CC81}" dt="2019-11-11T14:11:49.461" v="69" actId="26606"/>
          <ac:cxnSpMkLst>
            <pc:docMk/>
            <pc:sldMk cId="4193545078" sldId="286"/>
            <ac:cxnSpMk id="16" creationId="{2D72A2C9-F3CA-4216-8BAD-FA4C970C3C4E}"/>
          </ac:cxnSpMkLst>
        </pc:cxnChg>
      </pc:sldChg>
      <pc:sldChg chg="addSp delSp modSp">
        <pc:chgData name="Machiel Huizer" userId="6bc960c0-5d73-417d-ac74-793b77e58855" providerId="ADAL" clId="{76CF15DC-E876-40F1-B3B4-B1C1BA24CC81}" dt="2019-11-11T14:20:01.450" v="165" actId="26606"/>
        <pc:sldMkLst>
          <pc:docMk/>
          <pc:sldMk cId="3417519411" sldId="289"/>
        </pc:sldMkLst>
        <pc:spChg chg="mo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2" creationId="{7C0675C2-714A-4050-A990-CF3BB2FC4D02}"/>
          </ac:spMkLst>
        </pc:spChg>
        <pc:spChg chg="mod or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3" creationId="{3EF3F6EE-BCB5-4013-9404-69232DD2269D}"/>
          </ac:spMkLst>
        </pc:spChg>
        <pc:spChg chg="add del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19" creationId="{4038CB10-1F5C-4D54-9DF7-12586DE5B007}"/>
          </ac:spMkLst>
        </pc:spChg>
        <pc:spChg chg="add del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21" creationId="{73ED6512-6858-4552-B699-9A97FE9A4EA2}"/>
          </ac:spMkLst>
        </pc:spChg>
        <pc:spChg chg="ad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26" creationId="{F56F5174-31D9-4DBB-AAB7-A1FD7BDB1352}"/>
          </ac:spMkLst>
        </pc:spChg>
        <pc:spChg chg="add">
          <ac:chgData name="Machiel Huizer" userId="6bc960c0-5d73-417d-ac74-793b77e58855" providerId="ADAL" clId="{76CF15DC-E876-40F1-B3B4-B1C1BA24CC81}" dt="2019-11-11T14:20:01.450" v="165" actId="26606"/>
          <ac:spMkLst>
            <pc:docMk/>
            <pc:sldMk cId="3417519411" sldId="289"/>
            <ac:spMk id="30" creationId="{F9A95BEE-6BB1-4A28-A8E6-A34B2E42EF87}"/>
          </ac:spMkLst>
        </pc:spChg>
        <pc:picChg chg="mod">
          <ac:chgData name="Machiel Huizer" userId="6bc960c0-5d73-417d-ac74-793b77e58855" providerId="ADAL" clId="{76CF15DC-E876-40F1-B3B4-B1C1BA24CC81}" dt="2019-11-11T14:20:01.450" v="165" actId="26606"/>
          <ac:picMkLst>
            <pc:docMk/>
            <pc:sldMk cId="3417519411" sldId="289"/>
            <ac:picMk id="5" creationId="{5AB73278-3DF6-4415-93D7-C0C2C07F3F52}"/>
          </ac:picMkLst>
        </pc:picChg>
        <pc:picChg chg="add">
          <ac:chgData name="Machiel Huizer" userId="6bc960c0-5d73-417d-ac74-793b77e58855" providerId="ADAL" clId="{76CF15DC-E876-40F1-B3B4-B1C1BA24CC81}" dt="2019-11-11T14:20:01.450" v="165" actId="26606"/>
          <ac:picMkLst>
            <pc:docMk/>
            <pc:sldMk cId="3417519411" sldId="289"/>
            <ac:picMk id="28" creationId="{AE113210-7872-481A-ADE6-3A05CCAF5EB2}"/>
          </ac:picMkLst>
        </pc:picChg>
        <pc:cxnChg chg="del">
          <ac:chgData name="Machiel Huizer" userId="6bc960c0-5d73-417d-ac74-793b77e58855" providerId="ADAL" clId="{76CF15DC-E876-40F1-B3B4-B1C1BA24CC81}" dt="2019-11-11T14:12:29.054" v="76" actId="26606"/>
          <ac:cxnSpMkLst>
            <pc:docMk/>
            <pc:sldMk cId="3417519411" sldId="289"/>
            <ac:cxnSpMk id="14" creationId="{E4A809D5-3600-46D4-A466-67F2349A54FB}"/>
          </ac:cxnSpMkLst>
        </pc:cxnChg>
      </pc:sldChg>
      <pc:sldChg chg="addSp delSp modSp mod setBg modAnim">
        <pc:chgData name="Machiel Huizer" userId="6bc960c0-5d73-417d-ac74-793b77e58855" providerId="ADAL" clId="{76CF15DC-E876-40F1-B3B4-B1C1BA24CC81}" dt="2019-11-11T14:30:14.130" v="188" actId="27614"/>
        <pc:sldMkLst>
          <pc:docMk/>
          <pc:sldMk cId="4282641816" sldId="290"/>
        </pc:sldMkLst>
        <pc:spChg chg="mod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2" creationId="{1269EAA6-A026-45D1-9442-55ABA45655F3}"/>
          </ac:spMkLst>
        </pc:spChg>
        <pc:spChg chg="add del mod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4" creationId="{5B7B61CE-3793-4BD8-867F-0D2188EC97E3}"/>
          </ac:spMkLst>
        </pc:spChg>
        <pc:spChg chg="add del">
          <ac:chgData name="Machiel Huizer" userId="6bc960c0-5d73-417d-ac74-793b77e58855" providerId="ADAL" clId="{76CF15DC-E876-40F1-B3B4-B1C1BA24CC81}" dt="2019-11-11T14:13:51.347" v="103" actId="26606"/>
          <ac:spMkLst>
            <pc:docMk/>
            <pc:sldMk cId="4282641816" sldId="290"/>
            <ac:spMk id="15" creationId="{4351DFE5-F63D-4BE0-BDA9-E3EB88F01AA5}"/>
          </ac:spMkLst>
        </pc:spChg>
        <pc:spChg chg="add del">
          <ac:chgData name="Machiel Huizer" userId="6bc960c0-5d73-417d-ac74-793b77e58855" providerId="ADAL" clId="{76CF15DC-E876-40F1-B3B4-B1C1BA24CC81}" dt="2019-11-11T14:13:48.457" v="100" actId="26606"/>
          <ac:spMkLst>
            <pc:docMk/>
            <pc:sldMk cId="4282641816" sldId="290"/>
            <ac:spMk id="22" creationId="{A459F37C-BA3A-4CE6-911B-A2DEB2580535}"/>
          </ac:spMkLst>
        </pc:spChg>
        <pc:spChg chg="add del">
          <ac:chgData name="Machiel Huizer" userId="6bc960c0-5d73-417d-ac74-793b77e58855" providerId="ADAL" clId="{76CF15DC-E876-40F1-B3B4-B1C1BA24CC81}" dt="2019-11-11T14:13:48.457" v="100" actId="26606"/>
          <ac:spMkLst>
            <pc:docMk/>
            <pc:sldMk cId="4282641816" sldId="290"/>
            <ac:spMk id="25" creationId="{42A5316D-ED2F-4F89-B4B4-8D9240B1A348}"/>
          </ac:spMkLst>
        </pc:spChg>
        <pc:spChg chg="add del">
          <ac:chgData name="Machiel Huizer" userId="6bc960c0-5d73-417d-ac74-793b77e58855" providerId="ADAL" clId="{76CF15DC-E876-40F1-B3B4-B1C1BA24CC81}" dt="2019-11-11T14:20:45.832" v="171" actId="26606"/>
          <ac:spMkLst>
            <pc:docMk/>
            <pc:sldMk cId="4282641816" sldId="290"/>
            <ac:spMk id="29" creationId="{4351DFE5-F63D-4BE0-BDA9-E3EB88F01AA5}"/>
          </ac:spMkLst>
        </pc:spChg>
        <pc:spChg chg="add del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35" creationId="{84867EAF-AE1D-4322-9DE8-383AE3F7BCD9}"/>
          </ac:spMkLst>
        </pc:spChg>
        <pc:spChg chg="add">
          <ac:chgData name="Machiel Huizer" userId="6bc960c0-5d73-417d-ac74-793b77e58855" providerId="ADAL" clId="{76CF15DC-E876-40F1-B3B4-B1C1BA24CC81}" dt="2019-11-11T14:29:36.756" v="184" actId="26606"/>
          <ac:spMkLst>
            <pc:docMk/>
            <pc:sldMk cId="4282641816" sldId="290"/>
            <ac:spMk id="42" creationId="{84867EAF-AE1D-4322-9DE8-383AE3F7BCD9}"/>
          </ac:spMkLst>
        </pc:spChg>
        <pc:graphicFrameChg chg="add del mod ord">
          <ac:chgData name="Machiel Huizer" userId="6bc960c0-5d73-417d-ac74-793b77e58855" providerId="ADAL" clId="{76CF15DC-E876-40F1-B3B4-B1C1BA24CC81}" dt="2019-11-11T14:13:51.347" v="103" actId="26606"/>
          <ac:graphicFrameMkLst>
            <pc:docMk/>
            <pc:sldMk cId="4282641816" sldId="290"/>
            <ac:graphicFrameMk id="8" creationId="{BB1F415B-EA32-4AEF-A957-F5F2B1E171A7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3:48.457" v="100" actId="26606"/>
          <ac:graphicFrameMkLst>
            <pc:docMk/>
            <pc:sldMk cId="4282641816" sldId="290"/>
            <ac:graphicFrameMk id="20" creationId="{BB1F415B-EA32-4AEF-A957-F5F2B1E171A7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13:51.329" v="102" actId="26606"/>
          <ac:graphicFrameMkLst>
            <pc:docMk/>
            <pc:sldMk cId="4282641816" sldId="290"/>
            <ac:graphicFrameMk id="27" creationId="{BB1F415B-EA32-4AEF-A957-F5F2B1E171A7}"/>
          </ac:graphicFrameMkLst>
        </pc:graphicFrameChg>
        <pc:graphicFrameChg chg="add del mod modGraphic">
          <ac:chgData name="Machiel Huizer" userId="6bc960c0-5d73-417d-ac74-793b77e58855" providerId="ADAL" clId="{76CF15DC-E876-40F1-B3B4-B1C1BA24CC81}" dt="2019-11-11T14:26:47.975" v="181" actId="478"/>
          <ac:graphicFrameMkLst>
            <pc:docMk/>
            <pc:sldMk cId="4282641816" sldId="290"/>
            <ac:graphicFrameMk id="30" creationId="{BB1F415B-EA32-4AEF-A957-F5F2B1E171A7}"/>
          </ac:graphicFrameMkLst>
        </pc:graphicFrameChg>
        <pc:picChg chg="add mod">
          <ac:chgData name="Machiel Huizer" userId="6bc960c0-5d73-417d-ac74-793b77e58855" providerId="ADAL" clId="{76CF15DC-E876-40F1-B3B4-B1C1BA24CC81}" dt="2019-11-11T14:30:13.952" v="187" actId="27614"/>
          <ac:picMkLst>
            <pc:docMk/>
            <pc:sldMk cId="4282641816" sldId="290"/>
            <ac:picMk id="5" creationId="{63861F2B-B9E8-4AA7-BAC1-CA7F83D5D00F}"/>
          </ac:picMkLst>
        </pc:picChg>
        <pc:picChg chg="mod ord">
          <ac:chgData name="Machiel Huizer" userId="6bc960c0-5d73-417d-ac74-793b77e58855" providerId="ADAL" clId="{76CF15DC-E876-40F1-B3B4-B1C1BA24CC81}" dt="2019-11-11T14:30:14.130" v="188" actId="27614"/>
          <ac:picMkLst>
            <pc:docMk/>
            <pc:sldMk cId="4282641816" sldId="290"/>
            <ac:picMk id="10" creationId="{05420E22-0BCD-4581-A2B8-5E3B6B2947C2}"/>
          </ac:picMkLst>
        </pc:picChg>
        <pc:picChg chg="add del">
          <ac:chgData name="Machiel Huizer" userId="6bc960c0-5d73-417d-ac74-793b77e58855" providerId="ADAL" clId="{76CF15DC-E876-40F1-B3B4-B1C1BA24CC81}" dt="2019-11-11T14:13:51.347" v="103" actId="26606"/>
          <ac:picMkLst>
            <pc:docMk/>
            <pc:sldMk cId="4282641816" sldId="290"/>
            <ac:picMk id="17" creationId="{02DD2BC0-6F29-4B4F-8D61-2DCF6D2E8E73}"/>
          </ac:picMkLst>
        </pc:picChg>
        <pc:picChg chg="add del">
          <ac:chgData name="Machiel Huizer" userId="6bc960c0-5d73-417d-ac74-793b77e58855" providerId="ADAL" clId="{76CF15DC-E876-40F1-B3B4-B1C1BA24CC81}" dt="2019-11-11T14:20:45.832" v="171" actId="26606"/>
          <ac:picMkLst>
            <pc:docMk/>
            <pc:sldMk cId="4282641816" sldId="290"/>
            <ac:picMk id="24" creationId="{02DD2BC0-6F29-4B4F-8D61-2DCF6D2E8E73}"/>
          </ac:picMkLst>
        </pc:picChg>
        <pc:picChg chg="add del">
          <ac:chgData name="Machiel Huizer" userId="6bc960c0-5d73-417d-ac74-793b77e58855" providerId="ADAL" clId="{76CF15DC-E876-40F1-B3B4-B1C1BA24CC81}" dt="2019-11-11T14:29:36.756" v="184" actId="26606"/>
          <ac:picMkLst>
            <pc:docMk/>
            <pc:sldMk cId="4282641816" sldId="290"/>
            <ac:picMk id="37" creationId="{40676238-7F95-4EEB-836A-7D23927873AD}"/>
          </ac:picMkLst>
        </pc:picChg>
        <pc:picChg chg="add">
          <ac:chgData name="Machiel Huizer" userId="6bc960c0-5d73-417d-ac74-793b77e58855" providerId="ADAL" clId="{76CF15DC-E876-40F1-B3B4-B1C1BA24CC81}" dt="2019-11-11T14:29:36.756" v="184" actId="26606"/>
          <ac:picMkLst>
            <pc:docMk/>
            <pc:sldMk cId="4282641816" sldId="290"/>
            <ac:picMk id="44" creationId="{40676238-7F95-4EEB-836A-7D23927873AD}"/>
          </ac:picMkLst>
        </pc:picChg>
      </pc:sldChg>
      <pc:sldChg chg="addSp delSp modSp add mod setBg">
        <pc:chgData name="Machiel Huizer" userId="6bc960c0-5d73-417d-ac74-793b77e58855" providerId="ADAL" clId="{76CF15DC-E876-40F1-B3B4-B1C1BA24CC81}" dt="2019-11-11T14:20:26.962" v="170" actId="26606"/>
        <pc:sldMkLst>
          <pc:docMk/>
          <pc:sldMk cId="384633543" sldId="291"/>
        </pc:sldMkLst>
        <pc:spChg chg="mo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2" creationId="{23705713-E0E3-4E8D-B4E1-D02B23CB8F2C}"/>
          </ac:spMkLst>
        </pc:spChg>
        <pc:spChg chg="del">
          <ac:chgData name="Machiel Huizer" userId="6bc960c0-5d73-417d-ac74-793b77e58855" providerId="ADAL" clId="{76CF15DC-E876-40F1-B3B4-B1C1BA24CC81}" dt="2019-11-11T14:17:31.312" v="107"/>
          <ac:spMkLst>
            <pc:docMk/>
            <pc:sldMk cId="384633543" sldId="291"/>
            <ac:spMk id="3" creationId="{D3773A1A-6DCF-45EE-9B7A-13E4B7DF833C}"/>
          </ac:spMkLst>
        </pc:spChg>
        <pc:spChg chg="add del mod">
          <ac:chgData name="Machiel Huizer" userId="6bc960c0-5d73-417d-ac74-793b77e58855" providerId="ADAL" clId="{76CF15DC-E876-40F1-B3B4-B1C1BA24CC81}" dt="2019-11-11T14:17:45.415" v="111"/>
          <ac:spMkLst>
            <pc:docMk/>
            <pc:sldMk cId="384633543" sldId="291"/>
            <ac:spMk id="5" creationId="{7F5AD2DB-F9BE-45CD-8F90-1C08BEF90D60}"/>
          </ac:spMkLst>
        </pc:spChg>
        <pc:spChg chg="add del mo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6" creationId="{24F6EDA3-2BC9-480E-83F5-4E49C52BFA1D}"/>
          </ac:spMkLst>
        </pc:spChg>
        <pc:spChg chg="ad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10" creationId="{3B854194-185D-494D-905C-7C7CB2E30F6E}"/>
          </ac:spMkLst>
        </pc:spChg>
        <pc:spChg chg="add del">
          <ac:chgData name="Machiel Huizer" userId="6bc960c0-5d73-417d-ac74-793b77e58855" providerId="ADAL" clId="{76CF15DC-E876-40F1-B3B4-B1C1BA24CC81}" dt="2019-11-11T14:20:12.575" v="167" actId="26606"/>
          <ac:spMkLst>
            <pc:docMk/>
            <pc:sldMk cId="384633543" sldId="291"/>
            <ac:spMk id="11" creationId="{3B854194-185D-494D-905C-7C7CB2E30F6E}"/>
          </ac:spMkLst>
        </pc:spChg>
        <pc:spChg chg="ad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12" creationId="{B4F5FA0D-0104-4987-8241-EFF7C85B88DE}"/>
          </ac:spMkLst>
        </pc:spChg>
        <pc:spChg chg="add del">
          <ac:chgData name="Machiel Huizer" userId="6bc960c0-5d73-417d-ac74-793b77e58855" providerId="ADAL" clId="{76CF15DC-E876-40F1-B3B4-B1C1BA24CC81}" dt="2019-11-11T14:20:12.575" v="167" actId="26606"/>
          <ac:spMkLst>
            <pc:docMk/>
            <pc:sldMk cId="384633543" sldId="291"/>
            <ac:spMk id="13" creationId="{B4F5FA0D-0104-4987-8241-EFF7C85B88DE}"/>
          </ac:spMkLst>
        </pc:spChg>
        <pc:spChg chg="add">
          <ac:chgData name="Machiel Huizer" userId="6bc960c0-5d73-417d-ac74-793b77e58855" providerId="ADAL" clId="{76CF15DC-E876-40F1-B3B4-B1C1BA24CC81}" dt="2019-11-11T14:20:26.962" v="170" actId="26606"/>
          <ac:spMkLst>
            <pc:docMk/>
            <pc:sldMk cId="384633543" sldId="291"/>
            <ac:spMk id="16" creationId="{24F6EDA3-2BC9-480E-83F5-4E49C52BFA1D}"/>
          </ac:spMkLst>
        </pc:spChg>
        <pc:graphicFrameChg chg="add del mod">
          <ac:chgData name="Machiel Huizer" userId="6bc960c0-5d73-417d-ac74-793b77e58855" providerId="ADAL" clId="{76CF15DC-E876-40F1-B3B4-B1C1BA24CC81}" dt="2019-11-11T14:17:45.415" v="111"/>
          <ac:graphicFrameMkLst>
            <pc:docMk/>
            <pc:sldMk cId="384633543" sldId="291"/>
            <ac:graphicFrameMk id="4" creationId="{D5A5C83E-2C12-435D-A94D-60841E31A24B}"/>
          </ac:graphicFrameMkLst>
        </pc:graphicFrameChg>
        <pc:graphicFrameChg chg="add del">
          <ac:chgData name="Machiel Huizer" userId="6bc960c0-5d73-417d-ac74-793b77e58855" providerId="ADAL" clId="{76CF15DC-E876-40F1-B3B4-B1C1BA24CC81}" dt="2019-11-11T14:20:26.943" v="169" actId="26606"/>
          <ac:graphicFrameMkLst>
            <pc:docMk/>
            <pc:sldMk cId="384633543" sldId="291"/>
            <ac:graphicFrameMk id="8" creationId="{AF3E34DB-75DB-445D-97A8-83B30759465F}"/>
          </ac:graphicFrameMkLst>
        </pc:graphicFrameChg>
        <pc:picChg chg="add">
          <ac:chgData name="Machiel Huizer" userId="6bc960c0-5d73-417d-ac74-793b77e58855" providerId="ADAL" clId="{76CF15DC-E876-40F1-B3B4-B1C1BA24CC81}" dt="2019-11-11T14:20:26.962" v="170" actId="26606"/>
          <ac:picMkLst>
            <pc:docMk/>
            <pc:sldMk cId="384633543" sldId="291"/>
            <ac:picMk id="14" creationId="{2897127E-6CEF-446C-BE87-93B7C46E49D1}"/>
          </ac:picMkLst>
        </pc:picChg>
        <pc:picChg chg="add del">
          <ac:chgData name="Machiel Huizer" userId="6bc960c0-5d73-417d-ac74-793b77e58855" providerId="ADAL" clId="{76CF15DC-E876-40F1-B3B4-B1C1BA24CC81}" dt="2019-11-11T14:20:12.575" v="167" actId="26606"/>
          <ac:picMkLst>
            <pc:docMk/>
            <pc:sldMk cId="384633543" sldId="291"/>
            <ac:picMk id="15" creationId="{2897127E-6CEF-446C-BE87-93B7C46E49D1}"/>
          </ac:picMkLst>
        </pc:picChg>
      </pc:sldChg>
      <pc:sldChg chg="addSp delSp modSp add del mod setBg setClrOvrMap">
        <pc:chgData name="Machiel Huizer" userId="6bc960c0-5d73-417d-ac74-793b77e58855" providerId="ADAL" clId="{76CF15DC-E876-40F1-B3B4-B1C1BA24CC81}" dt="2019-11-11T14:10:13.134" v="55" actId="2696"/>
        <pc:sldMkLst>
          <pc:docMk/>
          <pc:sldMk cId="979088839" sldId="291"/>
        </pc:sldMkLst>
        <pc:spChg chg="mod">
          <ac:chgData name="Machiel Huizer" userId="6bc960c0-5d73-417d-ac74-793b77e58855" providerId="ADAL" clId="{76CF15DC-E876-40F1-B3B4-B1C1BA24CC81}" dt="2019-11-11T14:05:59.443" v="53" actId="26606"/>
          <ac:spMkLst>
            <pc:docMk/>
            <pc:sldMk cId="979088839" sldId="291"/>
            <ac:spMk id="2" creationId="{5873EFEF-69DF-4CD6-BEE6-0B0FDC5E9220}"/>
          </ac:spMkLst>
        </pc:spChg>
        <pc:spChg chg="del">
          <ac:chgData name="Machiel Huizer" userId="6bc960c0-5d73-417d-ac74-793b77e58855" providerId="ADAL" clId="{76CF15DC-E876-40F1-B3B4-B1C1BA24CC81}" dt="2019-11-11T14:05:44.409" v="48"/>
          <ac:spMkLst>
            <pc:docMk/>
            <pc:sldMk cId="979088839" sldId="291"/>
            <ac:spMk id="3" creationId="{383AADC4-12D6-483A-9713-F4C23F93C0D3}"/>
          </ac:spMkLst>
        </pc:spChg>
        <pc:spChg chg="add mod">
          <ac:chgData name="Machiel Huizer" userId="6bc960c0-5d73-417d-ac74-793b77e58855" providerId="ADAL" clId="{76CF15DC-E876-40F1-B3B4-B1C1BA24CC81}" dt="2019-11-11T14:10:10.541" v="54" actId="478"/>
          <ac:spMkLst>
            <pc:docMk/>
            <pc:sldMk cId="979088839" sldId="291"/>
            <ac:spMk id="6" creationId="{D7FC55AB-C8FA-4110-BFAE-84986FD1D5FA}"/>
          </ac:spMkLst>
        </pc:spChg>
        <pc:spChg chg="add del">
          <ac:chgData name="Machiel Huizer" userId="6bc960c0-5d73-417d-ac74-793b77e58855" providerId="ADAL" clId="{76CF15DC-E876-40F1-B3B4-B1C1BA24CC81}" dt="2019-11-11T14:05:59.443" v="53" actId="26606"/>
          <ac:spMkLst>
            <pc:docMk/>
            <pc:sldMk cId="979088839" sldId="291"/>
            <ac:spMk id="9" creationId="{1DB7C82F-AB7E-4F0C-B829-FA1B9C415180}"/>
          </ac:spMkLst>
        </pc:spChg>
        <pc:picChg chg="add del mod">
          <ac:chgData name="Machiel Huizer" userId="6bc960c0-5d73-417d-ac74-793b77e58855" providerId="ADAL" clId="{76CF15DC-E876-40F1-B3B4-B1C1BA24CC81}" dt="2019-11-11T14:10:10.541" v="54" actId="478"/>
          <ac:picMkLst>
            <pc:docMk/>
            <pc:sldMk cId="979088839" sldId="291"/>
            <ac:picMk id="4" creationId="{CF8C37FB-BEF4-4A95-A56D-DF013826B20E}"/>
          </ac:picMkLst>
        </pc:picChg>
      </pc:sldChg>
      <pc:sldChg chg="add">
        <pc:chgData name="Machiel Huizer" userId="6bc960c0-5d73-417d-ac74-793b77e58855" providerId="ADAL" clId="{76CF15DC-E876-40F1-B3B4-B1C1BA24CC81}" dt="2019-11-11T14:41:04.162" v="189"/>
        <pc:sldMkLst>
          <pc:docMk/>
          <pc:sldMk cId="3774730636" sldId="292"/>
        </pc:sldMkLst>
      </pc:sldChg>
      <pc:sldChg chg="addSp delSp modSp add mod ord setBg">
        <pc:chgData name="Machiel Huizer" userId="6bc960c0-5d73-417d-ac74-793b77e58855" providerId="ADAL" clId="{76CF15DC-E876-40F1-B3B4-B1C1BA24CC81}" dt="2019-11-11T15:09:54.286" v="799"/>
        <pc:sldMkLst>
          <pc:docMk/>
          <pc:sldMk cId="1162339675" sldId="293"/>
        </pc:sldMkLst>
        <pc:spChg chg="mod">
          <ac:chgData name="Machiel Huizer" userId="6bc960c0-5d73-417d-ac74-793b77e58855" providerId="ADAL" clId="{76CF15DC-E876-40F1-B3B4-B1C1BA24CC81}" dt="2019-11-11T14:47:59.985" v="239" actId="20577"/>
          <ac:spMkLst>
            <pc:docMk/>
            <pc:sldMk cId="1162339675" sldId="293"/>
            <ac:spMk id="2" creationId="{82EDDA54-CC42-4CF9-AD0C-230CFBE37B47}"/>
          </ac:spMkLst>
        </pc:spChg>
        <pc:spChg chg="del">
          <ac:chgData name="Machiel Huizer" userId="6bc960c0-5d73-417d-ac74-793b77e58855" providerId="ADAL" clId="{76CF15DC-E876-40F1-B3B4-B1C1BA24CC81}" dt="2019-11-11T14:47:25.132" v="199"/>
          <ac:spMkLst>
            <pc:docMk/>
            <pc:sldMk cId="1162339675" sldId="293"/>
            <ac:spMk id="3" creationId="{6B67D119-90AB-430A-BD36-7F047A8F6AD2}"/>
          </ac:spMkLst>
        </pc:spChg>
        <pc:spChg chg="add mod">
          <ac:chgData name="Machiel Huizer" userId="6bc960c0-5d73-417d-ac74-793b77e58855" providerId="ADAL" clId="{76CF15DC-E876-40F1-B3B4-B1C1BA24CC81}" dt="2019-11-11T14:49:10.821" v="405" actId="20577"/>
          <ac:spMkLst>
            <pc:docMk/>
            <pc:sldMk cId="1162339675" sldId="293"/>
            <ac:spMk id="8" creationId="{97EEA607-3772-4406-9A14-4B777F768AEA}"/>
          </ac:spMkLst>
        </pc:spChg>
        <pc:spChg chg="add">
          <ac:chgData name="Machiel Huizer" userId="6bc960c0-5d73-417d-ac74-793b77e58855" providerId="ADAL" clId="{76CF15DC-E876-40F1-B3B4-B1C1BA24CC81}" dt="2019-11-11T14:47:52.425" v="215" actId="26606"/>
          <ac:spMkLst>
            <pc:docMk/>
            <pc:sldMk cId="1162339675" sldId="293"/>
            <ac:spMk id="11" creationId="{F56F5174-31D9-4DBB-AAB7-A1FD7BDB1352}"/>
          </ac:spMkLst>
        </pc:spChg>
        <pc:spChg chg="add">
          <ac:chgData name="Machiel Huizer" userId="6bc960c0-5d73-417d-ac74-793b77e58855" providerId="ADAL" clId="{76CF15DC-E876-40F1-B3B4-B1C1BA24CC81}" dt="2019-11-11T14:47:52.425" v="215" actId="26606"/>
          <ac:spMkLst>
            <pc:docMk/>
            <pc:sldMk cId="1162339675" sldId="293"/>
            <ac:spMk id="15" creationId="{F9A95BEE-6BB1-4A28-A8E6-A34B2E42EF87}"/>
          </ac:spMkLst>
        </pc:spChg>
        <pc:picChg chg="add mod">
          <ac:chgData name="Machiel Huizer" userId="6bc960c0-5d73-417d-ac74-793b77e58855" providerId="ADAL" clId="{76CF15DC-E876-40F1-B3B4-B1C1BA24CC81}" dt="2019-11-11T14:47:52.425" v="215" actId="26606"/>
          <ac:picMkLst>
            <pc:docMk/>
            <pc:sldMk cId="1162339675" sldId="293"/>
            <ac:picMk id="4" creationId="{6377867A-B558-423F-8429-FA2F4597F3F0}"/>
          </ac:picMkLst>
        </pc:picChg>
        <pc:picChg chg="add">
          <ac:chgData name="Machiel Huizer" userId="6bc960c0-5d73-417d-ac74-793b77e58855" providerId="ADAL" clId="{76CF15DC-E876-40F1-B3B4-B1C1BA24CC81}" dt="2019-11-11T14:47:52.425" v="215" actId="26606"/>
          <ac:picMkLst>
            <pc:docMk/>
            <pc:sldMk cId="1162339675" sldId="293"/>
            <ac:picMk id="13" creationId="{AE113210-7872-481A-ADE6-3A05CCAF5EB2}"/>
          </ac:picMkLst>
        </pc:picChg>
      </pc:sldChg>
      <pc:sldChg chg="add del">
        <pc:chgData name="Machiel Huizer" userId="6bc960c0-5d73-417d-ac74-793b77e58855" providerId="ADAL" clId="{76CF15DC-E876-40F1-B3B4-B1C1BA24CC81}" dt="2019-11-11T14:46:05.892" v="194" actId="2696"/>
        <pc:sldMkLst>
          <pc:docMk/>
          <pc:sldMk cId="4184022410" sldId="293"/>
        </pc:sldMkLst>
      </pc:sldChg>
      <pc:sldChg chg="addSp delSp modSp add ord delAnim">
        <pc:chgData name="Machiel Huizer" userId="6bc960c0-5d73-417d-ac74-793b77e58855" providerId="ADAL" clId="{76CF15DC-E876-40F1-B3B4-B1C1BA24CC81}" dt="2019-11-11T15:06:31.417" v="798" actId="255"/>
        <pc:sldMkLst>
          <pc:docMk/>
          <pc:sldMk cId="1330586174" sldId="294"/>
        </pc:sldMkLst>
        <pc:spChg chg="mod">
          <ac:chgData name="Machiel Huizer" userId="6bc960c0-5d73-417d-ac74-793b77e58855" providerId="ADAL" clId="{76CF15DC-E876-40F1-B3B4-B1C1BA24CC81}" dt="2019-11-11T14:52:08.413" v="448" actId="20577"/>
          <ac:spMkLst>
            <pc:docMk/>
            <pc:sldMk cId="1330586174" sldId="294"/>
            <ac:spMk id="2" creationId="{1269EAA6-A026-45D1-9442-55ABA45655F3}"/>
          </ac:spMkLst>
        </pc:spChg>
        <pc:spChg chg="add del mod">
          <ac:chgData name="Machiel Huizer" userId="6bc960c0-5d73-417d-ac74-793b77e58855" providerId="ADAL" clId="{76CF15DC-E876-40F1-B3B4-B1C1BA24CC81}" dt="2019-11-11T14:52:02.166" v="436" actId="478"/>
          <ac:spMkLst>
            <pc:docMk/>
            <pc:sldMk cId="1330586174" sldId="294"/>
            <ac:spMk id="4" creationId="{186FD640-CB25-4640-A98C-A0EE42EFE3CE}"/>
          </ac:spMkLst>
        </pc:spChg>
        <pc:spChg chg="add mod">
          <ac:chgData name="Machiel Huizer" userId="6bc960c0-5d73-417d-ac74-793b77e58855" providerId="ADAL" clId="{76CF15DC-E876-40F1-B3B4-B1C1BA24CC81}" dt="2019-11-11T15:06:31.417" v="798" actId="255"/>
          <ac:spMkLst>
            <pc:docMk/>
            <pc:sldMk cId="1330586174" sldId="294"/>
            <ac:spMk id="6" creationId="{1C4BAA12-D963-49DD-BC72-A96D7987C5E1}"/>
          </ac:spMkLst>
        </pc:spChg>
        <pc:picChg chg="del">
          <ac:chgData name="Machiel Huizer" userId="6bc960c0-5d73-417d-ac74-793b77e58855" providerId="ADAL" clId="{76CF15DC-E876-40F1-B3B4-B1C1BA24CC81}" dt="2019-11-11T14:51:56.247" v="435" actId="478"/>
          <ac:picMkLst>
            <pc:docMk/>
            <pc:sldMk cId="1330586174" sldId="294"/>
            <ac:picMk id="5" creationId="{63861F2B-B9E8-4AA7-BAC1-CA7F83D5D00F}"/>
          </ac:picMkLst>
        </pc:picChg>
      </pc:sldChg>
      <pc:sldChg chg="addSp delSp modSp add mod setBg">
        <pc:chgData name="Machiel Huizer" userId="6bc960c0-5d73-417d-ac74-793b77e58855" providerId="ADAL" clId="{76CF15DC-E876-40F1-B3B4-B1C1BA24CC81}" dt="2019-11-12T08:22:23.833" v="1043" actId="26606"/>
        <pc:sldMkLst>
          <pc:docMk/>
          <pc:sldMk cId="899157109" sldId="295"/>
        </pc:sldMkLst>
        <pc:spChg chg="mod ord">
          <ac:chgData name="Machiel Huizer" userId="6bc960c0-5d73-417d-ac74-793b77e58855" providerId="ADAL" clId="{76CF15DC-E876-40F1-B3B4-B1C1BA24CC81}" dt="2019-11-12T08:22:23.796" v="1042" actId="26606"/>
          <ac:spMkLst>
            <pc:docMk/>
            <pc:sldMk cId="899157109" sldId="295"/>
            <ac:spMk id="2" creationId="{50AD2329-3206-4547-A642-FE7E5F75CDAC}"/>
          </ac:spMkLst>
        </pc:spChg>
        <pc:spChg chg="mod ord">
          <ac:chgData name="Machiel Huizer" userId="6bc960c0-5d73-417d-ac74-793b77e58855" providerId="ADAL" clId="{76CF15DC-E876-40F1-B3B4-B1C1BA24CC81}" dt="2019-11-12T08:22:23.796" v="1042" actId="26606"/>
          <ac:spMkLst>
            <pc:docMk/>
            <pc:sldMk cId="899157109" sldId="295"/>
            <ac:spMk id="3" creationId="{160E8445-A8A9-41BE-B92E-6F93E07151E0}"/>
          </ac:spMkLst>
        </pc:spChg>
        <pc:spChg chg="add del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9" creationId="{AFA67CD3-AB4E-4A7A-BEB8-53C445D8C44E}"/>
          </ac:spMkLst>
        </pc:spChg>
        <pc:spChg chg="add del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13" creationId="{339C8D78-A644-462F-B674-F440635E5353}"/>
          </ac:spMkLst>
        </pc:spChg>
        <pc:spChg chg="add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21" creationId="{F56F5174-31D9-4DBB-AAB7-A1FD7BDB1352}"/>
          </ac:spMkLst>
        </pc:spChg>
        <pc:spChg chg="add">
          <ac:chgData name="Machiel Huizer" userId="6bc960c0-5d73-417d-ac74-793b77e58855" providerId="ADAL" clId="{76CF15DC-E876-40F1-B3B4-B1C1BA24CC81}" dt="2019-11-12T08:22:23.833" v="1043" actId="26606"/>
          <ac:spMkLst>
            <pc:docMk/>
            <pc:sldMk cId="899157109" sldId="295"/>
            <ac:spMk id="22" creationId="{F9A95BEE-6BB1-4A28-A8E6-A34B2E42EF87}"/>
          </ac:spMkLst>
        </pc:spChg>
        <pc:picChg chg="add mod">
          <ac:chgData name="Machiel Huizer" userId="6bc960c0-5d73-417d-ac74-793b77e58855" providerId="ADAL" clId="{76CF15DC-E876-40F1-B3B4-B1C1BA24CC81}" dt="2019-11-12T08:22:23.833" v="1043" actId="26606"/>
          <ac:picMkLst>
            <pc:docMk/>
            <pc:sldMk cId="899157109" sldId="295"/>
            <ac:picMk id="4" creationId="{A72CBDB1-6CEB-4294-B73D-4D8D8F0C28D1}"/>
          </ac:picMkLst>
        </pc:picChg>
        <pc:picChg chg="add del">
          <ac:chgData name="Machiel Huizer" userId="6bc960c0-5d73-417d-ac74-793b77e58855" providerId="ADAL" clId="{76CF15DC-E876-40F1-B3B4-B1C1BA24CC81}" dt="2019-11-12T08:22:23.833" v="1043" actId="26606"/>
          <ac:picMkLst>
            <pc:docMk/>
            <pc:sldMk cId="899157109" sldId="295"/>
            <ac:picMk id="11" creationId="{07CF545F-9C2E-4446-97CD-AD92990C2B68}"/>
          </ac:picMkLst>
        </pc:picChg>
        <pc:picChg chg="add del">
          <ac:chgData name="Machiel Huizer" userId="6bc960c0-5d73-417d-ac74-793b77e58855" providerId="ADAL" clId="{76CF15DC-E876-40F1-B3B4-B1C1BA24CC81}" dt="2019-11-12T08:22:23.796" v="1042" actId="26606"/>
          <ac:picMkLst>
            <pc:docMk/>
            <pc:sldMk cId="899157109" sldId="295"/>
            <ac:picMk id="18" creationId="{54DDEBDD-D8BD-41A6-8A0D-B00E3768B0F9}"/>
          </ac:picMkLst>
        </pc:picChg>
        <pc:picChg chg="add">
          <ac:chgData name="Machiel Huizer" userId="6bc960c0-5d73-417d-ac74-793b77e58855" providerId="ADAL" clId="{76CF15DC-E876-40F1-B3B4-B1C1BA24CC81}" dt="2019-11-12T08:22:23.833" v="1043" actId="26606"/>
          <ac:picMkLst>
            <pc:docMk/>
            <pc:sldMk cId="899157109" sldId="295"/>
            <ac:picMk id="20" creationId="{AE113210-7872-481A-ADE6-3A05CCAF5E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9-11-2020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E123-304E-4DEC-A582-7D273314603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3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97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?id=15&amp;arrangement=162472#!page-606303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Opstart IBS</a:t>
            </a:r>
            <a:br>
              <a:rPr lang="nl-NL">
                <a:solidFill>
                  <a:srgbClr val="FFFFFF"/>
                </a:solidFill>
              </a:rPr>
            </a:br>
            <a:r>
              <a:rPr lang="nl-NL">
                <a:solidFill>
                  <a:srgbClr val="FFFFFF"/>
                </a:solidFill>
              </a:rPr>
              <a:t>De wereld en 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Leerjaar 1 – periode 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Creativiteit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11" y="0"/>
            <a:ext cx="7176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6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Portfolio</a:t>
            </a:r>
          </a:p>
        </p:txBody>
      </p:sp>
      <p:sp>
        <p:nvSpPr>
          <p:cNvPr id="74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l-NL" sz="2400" b="1">
                <a:solidFill>
                  <a:srgbClr val="000000"/>
                </a:solidFill>
              </a:rPr>
              <a:t>Leerarrangementen</a:t>
            </a:r>
          </a:p>
          <a:p>
            <a:pPr lvl="0"/>
            <a:r>
              <a:rPr lang="nl-NL" sz="2400">
                <a:solidFill>
                  <a:srgbClr val="000000"/>
                </a:solidFill>
              </a:rPr>
              <a:t>LA HACCP</a:t>
            </a:r>
          </a:p>
          <a:p>
            <a:pPr lvl="0"/>
            <a:r>
              <a:rPr lang="nl-NL" sz="2400">
                <a:solidFill>
                  <a:srgbClr val="000000"/>
                </a:solidFill>
              </a:rPr>
              <a:t>LA Duurzaamheid in een specialisatie </a:t>
            </a:r>
          </a:p>
          <a:p>
            <a:pPr lvl="0"/>
            <a:r>
              <a:rPr lang="nl-NL" sz="2400">
                <a:solidFill>
                  <a:srgbClr val="000000"/>
                </a:solidFill>
              </a:rPr>
              <a:t>LA Analyse </a:t>
            </a:r>
          </a:p>
          <a:p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Alle </a:t>
            </a:r>
            <a:r>
              <a:rPr lang="nl-NL" sz="240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LA’s</a:t>
            </a: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zijn verplicht</a:t>
            </a: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2400" b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b="1">
                <a:solidFill>
                  <a:srgbClr val="000000"/>
                </a:solidFill>
              </a:rPr>
              <a:t>Feedback</a:t>
            </a:r>
          </a:p>
          <a:p>
            <a:r>
              <a:rPr lang="nl-NL" sz="2400">
                <a:solidFill>
                  <a:srgbClr val="000000"/>
                </a:solidFill>
              </a:rPr>
              <a:t>minimaal </a:t>
            </a:r>
            <a:r>
              <a:rPr lang="nl-NL" sz="2400" u="sng">
                <a:solidFill>
                  <a:srgbClr val="000000"/>
                </a:solidFill>
              </a:rPr>
              <a:t>4x feedback </a:t>
            </a:r>
            <a:r>
              <a:rPr lang="nl-NL" sz="2400">
                <a:solidFill>
                  <a:srgbClr val="000000"/>
                </a:solidFill>
              </a:rPr>
              <a:t>op het niveau </a:t>
            </a:r>
            <a:r>
              <a:rPr lang="nl-NL" sz="2400" u="sng">
                <a:solidFill>
                  <a:srgbClr val="000000"/>
                </a:solidFill>
              </a:rPr>
              <a:t>begripsvorming</a:t>
            </a: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4" name="Afbeelding 3" descr="Afbeelding met tekening&#10;&#10;Automatisch gegenereerde beschrij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0675C2-714A-4050-A990-CF3BB2FC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Maatschappelijke stage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Afbeeldingsresultaat voor maatschappelijke stage">
            <a:extLst>
              <a:ext uri="{FF2B5EF4-FFF2-40B4-BE49-F238E27FC236}">
                <a16:creationId xmlns:a16="http://schemas.microsoft.com/office/drawing/2014/main" id="{5AB73278-3DF6-4415-93D7-C0C2C07F3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17757" b="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3F6EE-BCB5-4013-9404-69232DD2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Zelf organiseren op 14-12-2019</a:t>
            </a:r>
          </a:p>
          <a:p>
            <a:r>
              <a:rPr lang="nl-NL" sz="1700">
                <a:solidFill>
                  <a:srgbClr val="000000"/>
                </a:solidFill>
              </a:rPr>
              <a:t>Zet je netwerk in!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>
                <a:solidFill>
                  <a:srgbClr val="000000"/>
                </a:solidFill>
              </a:rPr>
              <a:t>Werk van vader, moeder, tante of buurman </a:t>
            </a:r>
          </a:p>
          <a:p>
            <a:pPr lvl="1"/>
            <a:r>
              <a:rPr lang="nl-NL" sz="1700">
                <a:solidFill>
                  <a:srgbClr val="000000"/>
                </a:solidFill>
              </a:rPr>
              <a:t>Bejaardentehuis van opa of oma 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>
                <a:solidFill>
                  <a:srgbClr val="000000"/>
                </a:solidFill>
              </a:rPr>
              <a:t>Asiel waar je kat vandaan komt 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>
                <a:solidFill>
                  <a:srgbClr val="000000"/>
                </a:solidFill>
              </a:rPr>
              <a:t>Buurthuis in de wijk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r>
              <a:rPr lang="nl-NL" sz="1700">
                <a:solidFill>
                  <a:srgbClr val="000000"/>
                </a:solidFill>
              </a:rPr>
              <a:t>Eisen: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>
                <a:solidFill>
                  <a:srgbClr val="000000"/>
                </a:solidFill>
              </a:rPr>
              <a:t>Niet je eigen werk 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>
                <a:solidFill>
                  <a:srgbClr val="000000"/>
                </a:solidFill>
              </a:rPr>
              <a:t>Je mag niet betaald worden </a:t>
            </a:r>
            <a:endParaRPr lang="nl-NL" sz="17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nl-NL" sz="1700">
                <a:solidFill>
                  <a:srgbClr val="000000"/>
                </a:solidFill>
              </a:rPr>
              <a:t>Je mag er filmen (je moet een vlog opnemen) </a:t>
            </a:r>
            <a:endParaRPr lang="nl-NL" sz="17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0E866-0454-42C4-B343-438B7C88D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705713-E0E3-4E8D-B4E1-D02B23CB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FFFFF"/>
                </a:solidFill>
              </a:rPr>
              <a:t>wwwwwwwwwwikiwijs</a:t>
            </a:r>
          </a:p>
        </p:txBody>
      </p:sp>
      <p:sp>
        <p:nvSpPr>
          <p:cNvPr id="16" name="Tijdelijke aanduiding voor inhoud 5">
            <a:extLst>
              <a:ext uri="{FF2B5EF4-FFF2-40B4-BE49-F238E27FC236}">
                <a16:creationId xmlns:a16="http://schemas.microsoft.com/office/drawing/2014/main" id="{24F6EDA3-2BC9-480E-83F5-4E49C52BF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Kijk maar eens mee: 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  <a:hlinkClick r:id="rId3"/>
              </a:rPr>
              <a:t>HIER</a:t>
            </a:r>
            <a:endParaRPr lang="nl-NL" sz="2400">
              <a:solidFill>
                <a:srgbClr val="000000"/>
              </a:solidFill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463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Belangrijke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rgbClr val="FFFFFF"/>
                </a:solidFill>
              </a:rPr>
              <a:t>data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05420E22-0BCD-4581-A2B8-5E3B6B29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4BAA12-D963-49DD-BC72-A96D7987C5E1}"/>
              </a:ext>
            </a:extLst>
          </p:cNvPr>
          <p:cNvSpPr txBox="1"/>
          <p:nvPr/>
        </p:nvSpPr>
        <p:spPr>
          <a:xfrm>
            <a:off x="5762445" y="379562"/>
            <a:ext cx="6176513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b="1">
                <a:latin typeface="Arial"/>
                <a:cs typeface="Arial"/>
              </a:rPr>
              <a:t>2020</a:t>
            </a:r>
            <a:endParaRPr lang="nl-NL" sz="2800" b="1"/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26 november LA1 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27 november Portfolio Periode 1HER 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10 december LA2 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10 december IBS Periode 1 HER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14 december maatschappelijke stage</a:t>
            </a:r>
            <a:endParaRPr lang="nl-NL" sz="1600"/>
          </a:p>
          <a:p>
            <a:endParaRPr lang="nl-NL" sz="2800">
              <a:latin typeface="Arial"/>
              <a:cs typeface="Arial"/>
            </a:endParaRPr>
          </a:p>
          <a:p>
            <a:r>
              <a:rPr lang="nl-NL" sz="2800" b="1">
                <a:latin typeface="Arial"/>
                <a:cs typeface="Arial"/>
              </a:rPr>
              <a:t>2021</a:t>
            </a:r>
            <a:endParaRPr lang="nl-NL" sz="2800" b="1"/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14 januari LA3 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21 januari Portfolio inleveren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22 januari Vlog inleveren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22 januari Ondernemingsplan</a:t>
            </a:r>
          </a:p>
          <a:p>
            <a:pPr marL="457200" indent="-457200">
              <a:buFont typeface="Arial"/>
              <a:buChar char="•"/>
            </a:pPr>
            <a:r>
              <a:rPr lang="nl-NL" sz="1600">
                <a:latin typeface="Arial"/>
                <a:cs typeface="Arial"/>
              </a:rPr>
              <a:t>28 januari Kennistoets</a:t>
            </a:r>
          </a:p>
        </p:txBody>
      </p:sp>
    </p:spTree>
    <p:extLst>
      <p:ext uri="{BB962C8B-B14F-4D97-AF65-F5344CB8AC3E}">
        <p14:creationId xmlns:p14="http://schemas.microsoft.com/office/powerpoint/2010/main" val="133058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69EAA6-A026-45D1-9442-55ABA45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Belangrijke mensen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3861F2B-B9E8-4AA7-BAC1-CA7F83D5D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9341" y="1041892"/>
            <a:ext cx="5017318" cy="4766451"/>
          </a:xfrm>
          <a:prstGeom prst="rect">
            <a:avLst/>
          </a:prstGeom>
          <a:ln w="9525">
            <a:noFill/>
          </a:ln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05420E22-0BCD-4581-A2B8-5E3B6B294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AD2329-3206-4547-A642-FE7E5F75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Opdracht voor je mindset</a:t>
            </a: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2CBDB1-6CEB-4294-B73D-4D8D8F0C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4741" r="6739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E8445-A8A9-41BE-B92E-6F93E071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rgbClr val="000000"/>
                </a:solidFill>
              </a:rPr>
              <a:t>Zoek een </a:t>
            </a:r>
            <a:r>
              <a:rPr lang="nl-NL" sz="2000" b="1">
                <a:solidFill>
                  <a:srgbClr val="000000"/>
                </a:solidFill>
              </a:rPr>
              <a:t>tedx filmpje </a:t>
            </a:r>
            <a:r>
              <a:rPr lang="nl-NL" sz="2000">
                <a:solidFill>
                  <a:srgbClr val="000000"/>
                </a:solidFill>
              </a:rPr>
              <a:t>op die jou inspireert als het gaat om ‘ondernemen’  </a:t>
            </a:r>
          </a:p>
          <a:p>
            <a:pPr marL="0" indent="0"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>
                <a:solidFill>
                  <a:srgbClr val="000000"/>
                </a:solidFill>
              </a:rPr>
              <a:t>Houd hierbij People, Planet, Profit in je achterhoofd.</a:t>
            </a:r>
          </a:p>
        </p:txBody>
      </p:sp>
    </p:spTree>
    <p:extLst>
      <p:ext uri="{BB962C8B-B14F-4D97-AF65-F5344CB8AC3E}">
        <p14:creationId xmlns:p14="http://schemas.microsoft.com/office/powerpoint/2010/main" val="8991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/>
          </a:bodyPr>
          <a:lstStyle/>
          <a:p>
            <a:r>
              <a:rPr lang="nl-NL" sz="1800"/>
              <a:t>Herkansing </a:t>
            </a:r>
          </a:p>
          <a:p>
            <a:r>
              <a:rPr lang="nl-NL" sz="1800"/>
              <a:t>IBS De wereld en ik</a:t>
            </a:r>
          </a:p>
          <a:p>
            <a:r>
              <a:rPr lang="nl-NL" sz="1800"/>
              <a:t>Toetsing </a:t>
            </a:r>
          </a:p>
          <a:p>
            <a:r>
              <a:rPr lang="nl-NL" sz="1800"/>
              <a:t>Portfolio </a:t>
            </a:r>
          </a:p>
          <a:p>
            <a:r>
              <a:rPr lang="nl-NL" sz="1800"/>
              <a:t>Maatschappelijke stage</a:t>
            </a:r>
          </a:p>
          <a:p>
            <a:r>
              <a:rPr lang="nl-NL" sz="1800"/>
              <a:t>Belangrijke data</a:t>
            </a:r>
          </a:p>
        </p:txBody>
      </p:sp>
      <p:pic>
        <p:nvPicPr>
          <p:cNvPr id="3074" name="Picture 2" descr="Afbeeldingsresultaat voor inhoud">
            <a:extLst>
              <a:ext uri="{FF2B5EF4-FFF2-40B4-BE49-F238E27FC236}">
                <a16:creationId xmlns:a16="http://schemas.microsoft.com/office/drawing/2014/main" id="{57398C81-7A2F-477F-A4DF-7BB1328B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195" y="3144876"/>
            <a:ext cx="5141701" cy="24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/>
              <a:t>Herkansing</a:t>
            </a:r>
          </a:p>
        </p:txBody>
      </p:sp>
      <p:pic>
        <p:nvPicPr>
          <p:cNvPr id="1026" name="Picture 2" descr="Afbeeldingsresultaat voor herkansing">
            <a:extLst>
              <a:ext uri="{FF2B5EF4-FFF2-40B4-BE49-F238E27FC236}">
                <a16:creationId xmlns:a16="http://schemas.microsoft.com/office/drawing/2014/main" id="{9376C960-9BDB-4491-A853-F3FBB6773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r="320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/>
              <a:t>27-11 portfolio herkansing p1</a:t>
            </a:r>
          </a:p>
          <a:p>
            <a:endParaRPr lang="nl-NL" sz="2000"/>
          </a:p>
          <a:p>
            <a:pPr marL="0" indent="0">
              <a:buNone/>
            </a:pPr>
            <a:r>
              <a:rPr lang="nl-NL" sz="2000"/>
              <a:t>10-12 IBS herkansing p1 </a:t>
            </a:r>
            <a:endParaRPr lang="nl-NL" sz="2000">
              <a:cs typeface="Calibri"/>
            </a:endParaRPr>
          </a:p>
          <a:p>
            <a:pPr lvl="1"/>
            <a:r>
              <a:rPr lang="nl-NL" sz="2000"/>
              <a:t>Je mag één onderdeel herkansen</a:t>
            </a:r>
            <a:endParaRPr lang="nl-NL" sz="2000">
              <a:cs typeface="Calibri"/>
            </a:endParaRPr>
          </a:p>
          <a:p>
            <a:pPr lvl="1"/>
            <a:r>
              <a:rPr lang="nl-NL" sz="2000"/>
              <a:t>Een week van te voren geef je aan welk onderdeel je wil herkansen</a:t>
            </a:r>
            <a:endParaRPr lang="nl-NL" sz="2000">
              <a:cs typeface="Calibri"/>
            </a:endParaRPr>
          </a:p>
          <a:p>
            <a:pPr lvl="1"/>
            <a:r>
              <a:rPr lang="nl-NL" sz="2000"/>
              <a:t>Kennistoets mag alleen gemaakt worden als portfolio op orde is</a:t>
            </a:r>
            <a:endParaRPr lang="nl-NL" sz="2000">
              <a:cs typeface="Calibri"/>
            </a:endParaRPr>
          </a:p>
          <a:p>
            <a:pPr lvl="1"/>
            <a:r>
              <a:rPr lang="nl-NL" sz="2000"/>
              <a:t>Producten inleveren voor deze dag</a:t>
            </a:r>
            <a:endParaRPr lang="nl-NL" sz="2000">
              <a:cs typeface="Calibri"/>
            </a:endParaRPr>
          </a:p>
          <a:p>
            <a:pPr lvl="1"/>
            <a:r>
              <a:rPr lang="nl-NL" sz="2000"/>
              <a:t>Kennistoets op school </a:t>
            </a:r>
            <a:endParaRPr lang="nl-N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8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IBS De wereld en ik</a:t>
            </a:r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DB59A1-6485-4CEC-888D-B8F7AA86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928594"/>
            <a:ext cx="3661831" cy="302101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l-NL" sz="2000" i="1">
                <a:solidFill>
                  <a:srgbClr val="000000"/>
                </a:solidFill>
              </a:rPr>
              <a:t>Wat is jouw rol in de wereld van nu en morgen? </a:t>
            </a: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nl-NL" sz="2000" b="1">
                <a:solidFill>
                  <a:srgbClr val="000000"/>
                </a:solidFill>
              </a:rPr>
              <a:t>Doel van de periode</a:t>
            </a:r>
            <a:br>
              <a:rPr lang="nl-NL" sz="2000">
                <a:solidFill>
                  <a:srgbClr val="000000"/>
                </a:solidFill>
              </a:rPr>
            </a:br>
            <a:r>
              <a:rPr lang="nl-NL" sz="2000">
                <a:solidFill>
                  <a:srgbClr val="000000"/>
                </a:solidFill>
              </a:rPr>
              <a:t>Duurzame mini-onderneming opzetten en uitvoeren + maatschappelijke stagedag lopen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000">
                <a:solidFill>
                  <a:srgbClr val="000000"/>
                </a:solidFill>
              </a:rPr>
              <a:t>Uitvoering mini-onderneming door jullie groepen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sz="2000">
                <a:solidFill>
                  <a:srgbClr val="000000"/>
                </a:solidFill>
              </a:rPr>
              <a:t>Maatschappelijke stage zelf organiseren</a:t>
            </a:r>
          </a:p>
          <a:p>
            <a:pPr marL="342900" lvl="1" indent="-342900">
              <a:spcBef>
                <a:spcPts val="1000"/>
              </a:spcBef>
            </a:pPr>
            <a:endParaRPr lang="nl-NL" sz="200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1068356" cy="79779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25460" y="219558"/>
            <a:ext cx="789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Run je eigen onderneming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9853" y="797800"/>
            <a:ext cx="10526456" cy="45243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5895" indent="-175895">
              <a:spcBef>
                <a:spcPct val="50000"/>
              </a:spcBef>
            </a:pPr>
            <a:r>
              <a:rPr lang="nl-NL" sz="1800" b="1"/>
              <a:t>Stappen</a:t>
            </a:r>
            <a:r>
              <a:rPr lang="nl-NL" sz="1800" b="1">
                <a:solidFill>
                  <a:srgbClr val="CCFF33"/>
                </a:solidFill>
              </a:rPr>
              <a:t>			</a:t>
            </a:r>
            <a:endParaRPr lang="nl-NL"/>
          </a:p>
          <a:p>
            <a:pPr marL="175895" indent="-175895">
              <a:buFontTx/>
              <a:buChar char="-"/>
            </a:pPr>
            <a:r>
              <a:rPr lang="nl-NL" sz="1800"/>
              <a:t>Je gaat brainstormen met je groep over het product of de dienst die jullie aan gaan bieden.</a:t>
            </a:r>
          </a:p>
          <a:p>
            <a:pPr marL="0" indent="0"/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/>
              <a:t>Je maakt een plan van aanpak met daarin: product/dienst omschrijving, </a:t>
            </a:r>
            <a:r>
              <a:rPr lang="nl-NL" sz="1800" err="1"/>
              <a:t>doelgroepanalyse</a:t>
            </a:r>
            <a:r>
              <a:rPr lang="nl-NL" sz="1800"/>
              <a:t>, marktanalyse, financiële berekening van de verkoopprijs product/dienst, begroting, aanpak beschrijving, aankleding, promotie, taakverdeling, planning en invulling van de week. Je zorgt voor bemanning van je stand tijdens de pauzes en voor/na school. Jullie houden de verkoop dagelijks bij zodat je deze kunt verwerken in je financiële administratie. </a:t>
            </a:r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/>
              <a:t>Na de uitvoering maak je een exploitatieoverzicht.</a:t>
            </a:r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>
                <a:latin typeface="Arial"/>
                <a:ea typeface="ＭＳ Ｐゴシック"/>
                <a:cs typeface="Arial"/>
              </a:rPr>
              <a:t>Voorwaarden voor  zijn: MVO, professionaliteit (HACCP),  </a:t>
            </a:r>
            <a:endParaRPr lang="nl-NL" sz="1800"/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>
                <a:latin typeface="Arial"/>
                <a:ea typeface="ＭＳ Ｐゴシック"/>
                <a:cs typeface="Arial"/>
              </a:rPr>
              <a:t>Tussentijds kun je te maken krijgen met de overheid,  activisme en keuringsinstanties. </a:t>
            </a:r>
            <a:endParaRPr lang="nl-NL" sz="1800"/>
          </a:p>
          <a:p>
            <a:pPr marL="175895" indent="-175895">
              <a:buFontTx/>
              <a:buChar char="-"/>
            </a:pPr>
            <a:endParaRPr lang="nl-NL" sz="1800"/>
          </a:p>
          <a:p>
            <a:pPr marL="175895" indent="-175895">
              <a:buFontTx/>
              <a:buChar char="-"/>
            </a:pPr>
            <a:r>
              <a:rPr lang="nl-NL" sz="1800"/>
              <a:t>Denk aan de verslagstructuur en bronvermelding. 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354412" y="6255628"/>
            <a:ext cx="471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>
                <a:latin typeface="Arial" panose="020B0604020202020204" pitchFamily="34" charset="0"/>
                <a:cs typeface="Arial" panose="020B0604020202020204" pitchFamily="34" charset="0"/>
              </a:rPr>
              <a:t>Hoe pak jij het aan?</a:t>
            </a:r>
          </a:p>
        </p:txBody>
      </p:sp>
    </p:spTree>
    <p:extLst>
      <p:ext uri="{BB962C8B-B14F-4D97-AF65-F5344CB8AC3E}">
        <p14:creationId xmlns:p14="http://schemas.microsoft.com/office/powerpoint/2010/main" val="150958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FFFF"/>
                </a:solidFill>
              </a:rPr>
              <a:t>Toetsing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nl-NL" sz="1600"/>
              <a:t>Kennistoets </a:t>
            </a:r>
          </a:p>
          <a:p>
            <a:r>
              <a:rPr lang="nl-NL" sz="1600"/>
              <a:t>Ondernemingsplan</a:t>
            </a:r>
          </a:p>
          <a:p>
            <a:r>
              <a:rPr lang="nl-NL" sz="1600"/>
              <a:t>Vlog</a:t>
            </a:r>
          </a:p>
          <a:p>
            <a:endParaRPr lang="nl-NL" sz="1600"/>
          </a:p>
          <a:p>
            <a:endParaRPr lang="nl-NL" sz="1600"/>
          </a:p>
          <a:p>
            <a:endParaRPr lang="nl-NL" sz="16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F8F088D-653A-4AE3-A7F8-3ABEF1292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50143"/>
              </p:ext>
            </p:extLst>
          </p:nvPr>
        </p:nvGraphicFramePr>
        <p:xfrm>
          <a:off x="4662102" y="1236361"/>
          <a:ext cx="6903725" cy="4262246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1540620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635023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2397986">
                  <a:extLst>
                    <a:ext uri="{9D8B030D-6E8A-4147-A177-3AD203B41FA5}">
                      <a16:colId xmlns:a16="http://schemas.microsoft.com/office/drawing/2014/main" val="3654790319"/>
                    </a:ext>
                  </a:extLst>
                </a:gridCol>
                <a:gridCol w="1330096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746462"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Toetsen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Kennistoets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Ondernemingsplan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="0" cap="all" spc="150">
                          <a:solidFill>
                            <a:schemeClr val="lt1"/>
                          </a:solidFill>
                        </a:rPr>
                        <a:t>Vlog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660990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Bijbehorende</a:t>
                      </a:r>
                      <a:r>
                        <a:rPr lang="nl-NL" sz="1200" b="1" cap="none" spc="0" baseline="0">
                          <a:solidFill>
                            <a:schemeClr val="tx1"/>
                          </a:solidFill>
                        </a:rPr>
                        <a:t> leerdoelen</a:t>
                      </a:r>
                      <a:endParaRPr lang="nl-NL" sz="12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1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2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Nr. 3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Duur toets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 uur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Weging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2x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1x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Cesuur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66% =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5,5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= 5,5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= 5,5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Resultaat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Cijfer 1-10 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Plaats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n.v.t.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475799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Samenwerking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Individueel</a:t>
                      </a:r>
                      <a:r>
                        <a:rPr lang="nl-NL" sz="12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Groepsproduct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Individueel</a:t>
                      </a:r>
                    </a:p>
                  </a:txBody>
                  <a:tcPr marL="128209" marR="128209" marT="128209" marB="1282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65" y="1437097"/>
            <a:ext cx="7361911" cy="45451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Maatschappelijk Verantwoord Ondernemen (MVO)</a:t>
            </a:r>
          </a:p>
        </p:txBody>
      </p:sp>
    </p:spTree>
    <p:extLst>
      <p:ext uri="{BB962C8B-B14F-4D97-AF65-F5344CB8AC3E}">
        <p14:creationId xmlns:p14="http://schemas.microsoft.com/office/powerpoint/2010/main" val="42806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EDDA54-CC42-4CF9-AD0C-230CFBE3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Welke impact heeft mijn organisatie??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377867A-B558-423F-8429-FA2F4597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961" r="9180" b="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EEA607-3772-4406-9A14-4B777F76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err="1">
                <a:solidFill>
                  <a:srgbClr val="000000"/>
                </a:solidFill>
              </a:rPr>
              <a:t>Welke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waarde</a:t>
            </a:r>
            <a:r>
              <a:rPr lang="en-US" sz="2000">
                <a:solidFill>
                  <a:srgbClr val="000000"/>
                </a:solidFill>
              </a:rPr>
              <a:t> lever </a:t>
            </a:r>
            <a:r>
              <a:rPr lang="en-US" sz="2000" err="1">
                <a:solidFill>
                  <a:srgbClr val="000000"/>
                </a:solidFill>
              </a:rPr>
              <a:t>ik</a:t>
            </a:r>
            <a:r>
              <a:rPr lang="en-US" sz="2000">
                <a:solidFill>
                  <a:srgbClr val="000000"/>
                </a:solidFill>
              </a:rPr>
              <a:t> op qua People</a:t>
            </a:r>
          </a:p>
          <a:p>
            <a:r>
              <a:rPr lang="en-US" sz="2000" err="1">
                <a:solidFill>
                  <a:srgbClr val="000000"/>
                </a:solidFill>
              </a:rPr>
              <a:t>Welke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waarde</a:t>
            </a:r>
            <a:r>
              <a:rPr lang="en-US" sz="2000">
                <a:solidFill>
                  <a:srgbClr val="000000"/>
                </a:solidFill>
              </a:rPr>
              <a:t> lever </a:t>
            </a:r>
            <a:r>
              <a:rPr lang="en-US" sz="2000" err="1">
                <a:solidFill>
                  <a:srgbClr val="000000"/>
                </a:solidFill>
              </a:rPr>
              <a:t>ik</a:t>
            </a:r>
            <a:r>
              <a:rPr lang="en-US" sz="2000">
                <a:solidFill>
                  <a:srgbClr val="000000"/>
                </a:solidFill>
              </a:rPr>
              <a:t> op qua Planet</a:t>
            </a:r>
          </a:p>
          <a:p>
            <a:r>
              <a:rPr lang="en-US" sz="2000" err="1">
                <a:solidFill>
                  <a:srgbClr val="000000"/>
                </a:solidFill>
              </a:rPr>
              <a:t>Welke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waarde</a:t>
            </a:r>
            <a:r>
              <a:rPr lang="en-US" sz="2000">
                <a:solidFill>
                  <a:srgbClr val="000000"/>
                </a:solidFill>
              </a:rPr>
              <a:t> lever </a:t>
            </a:r>
            <a:r>
              <a:rPr lang="en-US" sz="2000" err="1">
                <a:solidFill>
                  <a:srgbClr val="000000"/>
                </a:solidFill>
              </a:rPr>
              <a:t>ik</a:t>
            </a:r>
            <a:r>
              <a:rPr lang="en-US" sz="2000">
                <a:solidFill>
                  <a:srgbClr val="000000"/>
                </a:solidFill>
              </a:rPr>
              <a:t> op qua Profit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Als je iets met food doet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43952"/>
              </p:ext>
            </p:extLst>
          </p:nvPr>
        </p:nvGraphicFramePr>
        <p:xfrm>
          <a:off x="838200" y="1689101"/>
          <a:ext cx="8793480" cy="308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61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/>
                        <a:t>HACCP Controle</a:t>
                      </a:r>
                      <a:r>
                        <a:rPr lang="nl-NL" sz="2800" baseline="0"/>
                        <a:t> lijst</a:t>
                      </a:r>
                      <a:endParaRPr lang="nl-NL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algn="l"/>
                      <a:r>
                        <a:rPr lang="nl-NL" sz="2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Voldoende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b="1">
                          <a:solidFill>
                            <a:srgbClr val="FF0000"/>
                          </a:solidFill>
                        </a:rPr>
                        <a:t>Onvoldoende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298">
                <a:tc>
                  <a:txBody>
                    <a:bodyPr/>
                    <a:lstStyle/>
                    <a:p>
                      <a:r>
                        <a:rPr lang="nl-NL" sz="2000"/>
                        <a:t>“Daar</a:t>
                      </a:r>
                      <a:r>
                        <a:rPr lang="nl-NL" sz="2000" baseline="0"/>
                        <a:t> word ik vrolijk van” sticker</a:t>
                      </a:r>
                      <a:endParaRPr lang="nl-N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1</a:t>
                      </a:r>
                      <a:r>
                        <a:rPr lang="nl-NL" sz="2000" baseline="30000"/>
                        <a:t>ste</a:t>
                      </a:r>
                      <a:r>
                        <a:rPr lang="nl-NL" sz="2000"/>
                        <a:t> waarschuwing &gt; “Daar word ik niet vrolijk</a:t>
                      </a:r>
                      <a:r>
                        <a:rPr lang="nl-NL" sz="2000" baseline="0"/>
                        <a:t> van” sticker</a:t>
                      </a:r>
                    </a:p>
                    <a:p>
                      <a:r>
                        <a:rPr lang="nl-NL" sz="2000" baseline="0"/>
                        <a:t>2</a:t>
                      </a:r>
                      <a:r>
                        <a:rPr lang="nl-NL" sz="2000" baseline="30000"/>
                        <a:t>e</a:t>
                      </a:r>
                      <a:r>
                        <a:rPr lang="nl-NL" sz="2000" baseline="0"/>
                        <a:t> waarschuwing &gt; Sluiten</a:t>
                      </a:r>
                    </a:p>
                    <a:p>
                      <a:endParaRPr lang="nl-NL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0"/>
            <a:ext cx="2560320" cy="2560320"/>
          </a:xfrm>
        </p:spPr>
      </p:pic>
    </p:spTree>
    <p:extLst>
      <p:ext uri="{BB962C8B-B14F-4D97-AF65-F5344CB8AC3E}">
        <p14:creationId xmlns:p14="http://schemas.microsoft.com/office/powerpoint/2010/main" val="3923592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676ACD-ACE2-48B6-9961-D09F4D7EAC43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E2C1EA-8EB9-42E3-AABB-3ACB4D228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55879-AC98-460B-A2F1-E90C6460D0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Kantoorthema</vt:lpstr>
      <vt:lpstr>Opstart IBS De wereld en ik</vt:lpstr>
      <vt:lpstr>Inhoud</vt:lpstr>
      <vt:lpstr>Herkansing</vt:lpstr>
      <vt:lpstr>IBS De wereld en ik</vt:lpstr>
      <vt:lpstr>PowerPoint Presentation</vt:lpstr>
      <vt:lpstr>Toetsing</vt:lpstr>
      <vt:lpstr>Maatschappelijk Verantwoord Ondernemen (MVO)</vt:lpstr>
      <vt:lpstr>Welke impact heeft mijn organisatie??</vt:lpstr>
      <vt:lpstr>Als je iets met food doet</vt:lpstr>
      <vt:lpstr>Creativiteit</vt:lpstr>
      <vt:lpstr>Portfolio</vt:lpstr>
      <vt:lpstr>Maatschappelijke stage</vt:lpstr>
      <vt:lpstr>wwwwwwwwwwikiwijs</vt:lpstr>
      <vt:lpstr>Belangrijke data</vt:lpstr>
      <vt:lpstr>Belangrijke mensen</vt:lpstr>
      <vt:lpstr>Opdracht voor je mindset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 IBS De wereld en ik</dc:title>
  <dc:creator>Machiel Huizer</dc:creator>
  <cp:revision>1</cp:revision>
  <dcterms:created xsi:type="dcterms:W3CDTF">2019-11-12T08:22:23Z</dcterms:created>
  <dcterms:modified xsi:type="dcterms:W3CDTF">2020-11-09T09:08:46Z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